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006" r:id="rId1"/>
  </p:sldMasterIdLst>
  <p:notesMasterIdLst>
    <p:notesMasterId r:id="rId18"/>
  </p:notesMasterIdLst>
  <p:sldIdLst>
    <p:sldId id="256" r:id="rId2"/>
    <p:sldId id="258" r:id="rId3"/>
    <p:sldId id="257" r:id="rId4"/>
    <p:sldId id="259" r:id="rId5"/>
    <p:sldId id="262" r:id="rId6"/>
    <p:sldId id="282" r:id="rId7"/>
    <p:sldId id="278" r:id="rId8"/>
    <p:sldId id="284" r:id="rId9"/>
    <p:sldId id="287" r:id="rId10"/>
    <p:sldId id="288" r:id="rId11"/>
    <p:sldId id="273" r:id="rId12"/>
    <p:sldId id="289" r:id="rId13"/>
    <p:sldId id="290" r:id="rId14"/>
    <p:sldId id="281" r:id="rId15"/>
    <p:sldId id="276" r:id="rId16"/>
    <p:sldId id="294" r:id="rId17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ирилл Григорьев" initials="КГ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29" autoAdjust="0"/>
    <p:restoredTop sz="94590" autoAdjust="0"/>
  </p:normalViewPr>
  <p:slideViewPr>
    <p:cSldViewPr snapToGrid="0">
      <p:cViewPr>
        <p:scale>
          <a:sx n="100" d="100"/>
          <a:sy n="100" d="100"/>
        </p:scale>
        <p:origin x="1218" y="4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Кирилл Григорьев" userId="0aad49f0ea54c2c1" providerId="Windows Live" clId="Web-{401E0B55-03E3-4336-B7BE-D09E17A9971A}"/>
    <pc:docChg chg="addSld modSld">
      <pc:chgData name="Кирилл Григорьев" userId="0aad49f0ea54c2c1" providerId="Windows Live" clId="Web-{401E0B55-03E3-4336-B7BE-D09E17A9971A}" dt="2019-05-27T07:53:12.416" v="1410" actId="20577"/>
      <pc:docMkLst>
        <pc:docMk/>
      </pc:docMkLst>
      <pc:sldChg chg="addSp delSp modSp">
        <pc:chgData name="Кирилл Григорьев" userId="0aad49f0ea54c2c1" providerId="Windows Live" clId="Web-{401E0B55-03E3-4336-B7BE-D09E17A9971A}" dt="2019-05-27T07:26:03.371" v="617" actId="20577"/>
        <pc:sldMkLst>
          <pc:docMk/>
          <pc:sldMk cId="2029002549" sldId="256"/>
        </pc:sldMkLst>
        <pc:spChg chg="mod">
          <ac:chgData name="Кирилл Григорьев" userId="0aad49f0ea54c2c1" providerId="Windows Live" clId="Web-{401E0B55-03E3-4336-B7BE-D09E17A9971A}" dt="2019-05-27T07:24:27.255" v="527" actId="14100"/>
          <ac:spMkLst>
            <pc:docMk/>
            <pc:sldMk cId="2029002549" sldId="256"/>
            <ac:spMk id="2" creationId="{00000000-0000-0000-0000-000000000000}"/>
          </ac:spMkLst>
        </pc:spChg>
        <pc:spChg chg="add del mod">
          <ac:chgData name="Кирилл Григорьев" userId="0aad49f0ea54c2c1" providerId="Windows Live" clId="Web-{401E0B55-03E3-4336-B7BE-D09E17A9971A}" dt="2019-05-27T07:23:30.597" v="509"/>
          <ac:spMkLst>
            <pc:docMk/>
            <pc:sldMk cId="2029002549" sldId="256"/>
            <ac:spMk id="3" creationId="{00000000-0000-0000-0000-000000000000}"/>
          </ac:spMkLst>
        </pc:spChg>
        <pc:spChg chg="add mod">
          <ac:chgData name="Кирилл Григорьев" userId="0aad49f0ea54c2c1" providerId="Windows Live" clId="Web-{401E0B55-03E3-4336-B7BE-D09E17A9971A}" dt="2019-05-27T07:26:03.371" v="617" actId="20577"/>
          <ac:spMkLst>
            <pc:docMk/>
            <pc:sldMk cId="2029002549" sldId="256"/>
            <ac:spMk id="4" creationId="{13D5BB96-0624-45B8-A3B3-41D262996EB1}"/>
          </ac:spMkLst>
        </pc:spChg>
      </pc:sldChg>
      <pc:sldChg chg="modSp new">
        <pc:chgData name="Кирилл Григорьев" userId="0aad49f0ea54c2c1" providerId="Windows Live" clId="Web-{401E0B55-03E3-4336-B7BE-D09E17A9971A}" dt="2019-05-27T07:41:22.255" v="1099" actId="20577"/>
        <pc:sldMkLst>
          <pc:docMk/>
          <pc:sldMk cId="2918426926" sldId="257"/>
        </pc:sldMkLst>
        <pc:spChg chg="mod">
          <ac:chgData name="Кирилл Григорьев" userId="0aad49f0ea54c2c1" providerId="Windows Live" clId="Web-{401E0B55-03E3-4336-B7BE-D09E17A9971A}" dt="2019-05-27T07:39:13.407" v="813" actId="20577"/>
          <ac:spMkLst>
            <pc:docMk/>
            <pc:sldMk cId="2918426926" sldId="257"/>
            <ac:spMk id="2" creationId="{53B82E9A-9608-4B95-8898-848B7B41F9B2}"/>
          </ac:spMkLst>
        </pc:spChg>
        <pc:spChg chg="mod">
          <ac:chgData name="Кирилл Григорьев" userId="0aad49f0ea54c2c1" providerId="Windows Live" clId="Web-{401E0B55-03E3-4336-B7BE-D09E17A9971A}" dt="2019-05-27T07:41:22.255" v="1099" actId="20577"/>
          <ac:spMkLst>
            <pc:docMk/>
            <pc:sldMk cId="2918426926" sldId="257"/>
            <ac:spMk id="3" creationId="{EBC92F18-BC24-464E-890C-A0187C9035B6}"/>
          </ac:spMkLst>
        </pc:spChg>
      </pc:sldChg>
      <pc:sldChg chg="modSp new">
        <pc:chgData name="Кирилл Григорьев" userId="0aad49f0ea54c2c1" providerId="Windows Live" clId="Web-{401E0B55-03E3-4336-B7BE-D09E17A9971A}" dt="2019-05-27T07:52:41.087" v="1380" actId="20577"/>
        <pc:sldMkLst>
          <pc:docMk/>
          <pc:sldMk cId="311758438" sldId="258"/>
        </pc:sldMkLst>
        <pc:spChg chg="mod">
          <ac:chgData name="Кирилл Григорьев" userId="0aad49f0ea54c2c1" providerId="Windows Live" clId="Web-{401E0B55-03E3-4336-B7BE-D09E17A9971A}" dt="2019-05-27T07:42:54.430" v="1113" actId="20577"/>
          <ac:spMkLst>
            <pc:docMk/>
            <pc:sldMk cId="311758438" sldId="258"/>
            <ac:spMk id="2" creationId="{72258C94-A3D8-4314-906E-690D922B2109}"/>
          </ac:spMkLst>
        </pc:spChg>
        <pc:spChg chg="mod">
          <ac:chgData name="Кирилл Григорьев" userId="0aad49f0ea54c2c1" providerId="Windows Live" clId="Web-{401E0B55-03E3-4336-B7BE-D09E17A9971A}" dt="2019-05-27T07:52:41.087" v="1380" actId="20577"/>
          <ac:spMkLst>
            <pc:docMk/>
            <pc:sldMk cId="311758438" sldId="258"/>
            <ac:spMk id="3" creationId="{773C926E-CCF0-45D6-B604-AB7E2A850636}"/>
          </ac:spMkLst>
        </pc:spChg>
      </pc:sldChg>
      <pc:sldChg chg="modSp new">
        <pc:chgData name="Кирилл Григорьев" userId="0aad49f0ea54c2c1" providerId="Windows Live" clId="Web-{401E0B55-03E3-4336-B7BE-D09E17A9971A}" dt="2019-05-27T07:53:10.947" v="1408" actId="20577"/>
        <pc:sldMkLst>
          <pc:docMk/>
          <pc:sldMk cId="3029931624" sldId="259"/>
        </pc:sldMkLst>
        <pc:spChg chg="mod">
          <ac:chgData name="Кирилл Григорьев" userId="0aad49f0ea54c2c1" providerId="Windows Live" clId="Web-{401E0B55-03E3-4336-B7BE-D09E17A9971A}" dt="2019-05-27T07:53:10.947" v="1408" actId="20577"/>
          <ac:spMkLst>
            <pc:docMk/>
            <pc:sldMk cId="3029931624" sldId="259"/>
            <ac:spMk id="2" creationId="{4EE4B848-9C51-4717-B835-1A20C89A9C0B}"/>
          </ac:spMkLst>
        </pc:spChg>
      </pc:sldChg>
    </pc:docChg>
  </pc:docChgLst>
  <pc:docChgLst>
    <pc:chgData name="Кирилл Григорьев" userId="0aad49f0ea54c2c1" providerId="LiveId" clId="{CBB383C4-D0D4-4A70-8BCB-62C36F26C7B1}"/>
    <pc:docChg chg="undo custSel addSld delSld modSld">
      <pc:chgData name="Кирилл Григорьев" userId="0aad49f0ea54c2c1" providerId="LiveId" clId="{CBB383C4-D0D4-4A70-8BCB-62C36F26C7B1}" dt="2019-06-03T10:18:03.114" v="665" actId="2711"/>
      <pc:docMkLst>
        <pc:docMk/>
      </pc:docMkLst>
      <pc:sldChg chg="modSp">
        <pc:chgData name="Кирилл Григорьев" userId="0aad49f0ea54c2c1" providerId="LiveId" clId="{CBB383C4-D0D4-4A70-8BCB-62C36F26C7B1}" dt="2019-06-03T08:43:18.269" v="87" actId="20577"/>
        <pc:sldMkLst>
          <pc:docMk/>
          <pc:sldMk cId="2029002549" sldId="256"/>
        </pc:sldMkLst>
        <pc:spChg chg="mod">
          <ac:chgData name="Кирилл Григорьев" userId="0aad49f0ea54c2c1" providerId="LiveId" clId="{CBB383C4-D0D4-4A70-8BCB-62C36F26C7B1}" dt="2019-06-03T08:43:18.269" v="87" actId="20577"/>
          <ac:spMkLst>
            <pc:docMk/>
            <pc:sldMk cId="2029002549" sldId="256"/>
            <ac:spMk id="2" creationId="{00000000-0000-0000-0000-000000000000}"/>
          </ac:spMkLst>
        </pc:spChg>
        <pc:spChg chg="mod">
          <ac:chgData name="Кирилл Григорьев" userId="0aad49f0ea54c2c1" providerId="LiveId" clId="{CBB383C4-D0D4-4A70-8BCB-62C36F26C7B1}" dt="2019-06-03T08:42:46.056" v="78" actId="1076"/>
          <ac:spMkLst>
            <pc:docMk/>
            <pc:sldMk cId="2029002549" sldId="256"/>
            <ac:spMk id="4" creationId="{13D5BB96-0624-45B8-A3B3-41D262996EB1}"/>
          </ac:spMkLst>
        </pc:spChg>
      </pc:sldChg>
      <pc:sldChg chg="modSp">
        <pc:chgData name="Кирилл Григорьев" userId="0aad49f0ea54c2c1" providerId="LiveId" clId="{CBB383C4-D0D4-4A70-8BCB-62C36F26C7B1}" dt="2019-06-03T08:45:45.644" v="121" actId="14100"/>
        <pc:sldMkLst>
          <pc:docMk/>
          <pc:sldMk cId="2918426926" sldId="257"/>
        </pc:sldMkLst>
        <pc:spChg chg="mod">
          <ac:chgData name="Кирилл Григорьев" userId="0aad49f0ea54c2c1" providerId="LiveId" clId="{CBB383C4-D0D4-4A70-8BCB-62C36F26C7B1}" dt="2019-06-03T08:44:41.905" v="99" actId="14100"/>
          <ac:spMkLst>
            <pc:docMk/>
            <pc:sldMk cId="2918426926" sldId="257"/>
            <ac:spMk id="2" creationId="{53B82E9A-9608-4B95-8898-848B7B41F9B2}"/>
          </ac:spMkLst>
        </pc:spChg>
        <pc:spChg chg="mod">
          <ac:chgData name="Кирилл Григорьев" userId="0aad49f0ea54c2c1" providerId="LiveId" clId="{CBB383C4-D0D4-4A70-8BCB-62C36F26C7B1}" dt="2019-06-03T08:45:45.644" v="121" actId="14100"/>
          <ac:spMkLst>
            <pc:docMk/>
            <pc:sldMk cId="2918426926" sldId="257"/>
            <ac:spMk id="3" creationId="{EBC92F18-BC24-464E-890C-A0187C9035B6}"/>
          </ac:spMkLst>
        </pc:spChg>
      </pc:sldChg>
      <pc:sldChg chg="modSp">
        <pc:chgData name="Кирилл Григорьев" userId="0aad49f0ea54c2c1" providerId="LiveId" clId="{CBB383C4-D0D4-4A70-8BCB-62C36F26C7B1}" dt="2019-06-03T09:11:35.973" v="173" actId="27636"/>
        <pc:sldMkLst>
          <pc:docMk/>
          <pc:sldMk cId="311758438" sldId="258"/>
        </pc:sldMkLst>
        <pc:spChg chg="mod">
          <ac:chgData name="Кирилл Григорьев" userId="0aad49f0ea54c2c1" providerId="LiveId" clId="{CBB383C4-D0D4-4A70-8BCB-62C36F26C7B1}" dt="2019-06-03T09:11:35.973" v="173" actId="27636"/>
          <ac:spMkLst>
            <pc:docMk/>
            <pc:sldMk cId="311758438" sldId="258"/>
            <ac:spMk id="3" creationId="{773C926E-CCF0-45D6-B604-AB7E2A850636}"/>
          </ac:spMkLst>
        </pc:spChg>
      </pc:sldChg>
      <pc:sldChg chg="addSp delSp modSp">
        <pc:chgData name="Кирилл Григорьев" userId="0aad49f0ea54c2c1" providerId="LiveId" clId="{CBB383C4-D0D4-4A70-8BCB-62C36F26C7B1}" dt="2019-06-03T09:12:49.736" v="178" actId="12"/>
        <pc:sldMkLst>
          <pc:docMk/>
          <pc:sldMk cId="3029931624" sldId="259"/>
        </pc:sldMkLst>
        <pc:spChg chg="mod">
          <ac:chgData name="Кирилл Григорьев" userId="0aad49f0ea54c2c1" providerId="LiveId" clId="{CBB383C4-D0D4-4A70-8BCB-62C36F26C7B1}" dt="2019-06-03T09:10:58.261" v="147" actId="20577"/>
          <ac:spMkLst>
            <pc:docMk/>
            <pc:sldMk cId="3029931624" sldId="259"/>
            <ac:spMk id="2" creationId="{4EE4B848-9C51-4717-B835-1A20C89A9C0B}"/>
          </ac:spMkLst>
        </pc:spChg>
        <pc:spChg chg="mod">
          <ac:chgData name="Кирилл Григорьев" userId="0aad49f0ea54c2c1" providerId="LiveId" clId="{CBB383C4-D0D4-4A70-8BCB-62C36F26C7B1}" dt="2019-06-03T09:12:49.736" v="178" actId="12"/>
          <ac:spMkLst>
            <pc:docMk/>
            <pc:sldMk cId="3029931624" sldId="259"/>
            <ac:spMk id="3" creationId="{43345564-0D91-4322-863C-E307B86E6A7A}"/>
          </ac:spMkLst>
        </pc:spChg>
        <pc:spChg chg="add del">
          <ac:chgData name="Кирилл Григорьев" userId="0aad49f0ea54c2c1" providerId="LiveId" clId="{CBB383C4-D0D4-4A70-8BCB-62C36F26C7B1}" dt="2019-06-03T09:10:43.829" v="130"/>
          <ac:spMkLst>
            <pc:docMk/>
            <pc:sldMk cId="3029931624" sldId="259"/>
            <ac:spMk id="4" creationId="{6425DEF4-07E2-421F-BACF-67C3D693C579}"/>
          </ac:spMkLst>
        </pc:spChg>
      </pc:sldChg>
      <pc:sldChg chg="modSp add">
        <pc:chgData name="Кирилл Григорьев" userId="0aad49f0ea54c2c1" providerId="LiveId" clId="{CBB383C4-D0D4-4A70-8BCB-62C36F26C7B1}" dt="2019-06-03T10:01:24.760" v="436" actId="5793"/>
        <pc:sldMkLst>
          <pc:docMk/>
          <pc:sldMk cId="413257003" sldId="260"/>
        </pc:sldMkLst>
        <pc:spChg chg="mod">
          <ac:chgData name="Кирилл Григорьев" userId="0aad49f0ea54c2c1" providerId="LiveId" clId="{CBB383C4-D0D4-4A70-8BCB-62C36F26C7B1}" dt="2019-06-03T10:01:24.760" v="436" actId="5793"/>
          <ac:spMkLst>
            <pc:docMk/>
            <pc:sldMk cId="413257003" sldId="260"/>
            <ac:spMk id="3" creationId="{43345564-0D91-4322-863C-E307B86E6A7A}"/>
          </ac:spMkLst>
        </pc:spChg>
      </pc:sldChg>
      <pc:sldChg chg="addSp delSp modSp add addCm delCm">
        <pc:chgData name="Кирилл Григорьев" userId="0aad49f0ea54c2c1" providerId="LiveId" clId="{CBB383C4-D0D4-4A70-8BCB-62C36F26C7B1}" dt="2019-06-03T09:34:59.987" v="418" actId="14100"/>
        <pc:sldMkLst>
          <pc:docMk/>
          <pc:sldMk cId="3060504787" sldId="261"/>
        </pc:sldMkLst>
        <pc:spChg chg="add del">
          <ac:chgData name="Кирилл Григорьев" userId="0aad49f0ea54c2c1" providerId="LiveId" clId="{CBB383C4-D0D4-4A70-8BCB-62C36F26C7B1}" dt="2019-06-03T09:13:32.134" v="188" actId="478"/>
          <ac:spMkLst>
            <pc:docMk/>
            <pc:sldMk cId="3060504787" sldId="261"/>
            <ac:spMk id="2" creationId="{E0CB3E40-AA45-4481-96E2-476A4DD536D9}"/>
          </ac:spMkLst>
        </pc:spChg>
        <pc:spChg chg="add del mod">
          <ac:chgData name="Кирилл Григорьев" userId="0aad49f0ea54c2c1" providerId="LiveId" clId="{CBB383C4-D0D4-4A70-8BCB-62C36F26C7B1}" dt="2019-06-03T09:14:17.037" v="192"/>
          <ac:spMkLst>
            <pc:docMk/>
            <pc:sldMk cId="3060504787" sldId="261"/>
            <ac:spMk id="3" creationId="{5874F99E-A4A1-4948-B86B-31C75808BA89}"/>
          </ac:spMkLst>
        </pc:spChg>
        <pc:spChg chg="add mod">
          <ac:chgData name="Кирилл Григорьев" userId="0aad49f0ea54c2c1" providerId="LiveId" clId="{CBB383C4-D0D4-4A70-8BCB-62C36F26C7B1}" dt="2019-06-03T09:15:57.147" v="265" actId="313"/>
          <ac:spMkLst>
            <pc:docMk/>
            <pc:sldMk cId="3060504787" sldId="261"/>
            <ac:spMk id="4" creationId="{816255FE-6DB4-464B-A5D9-19802E0F810B}"/>
          </ac:spMkLst>
        </pc:spChg>
        <pc:picChg chg="add mod">
          <ac:chgData name="Кирилл Григорьев" userId="0aad49f0ea54c2c1" providerId="LiveId" clId="{CBB383C4-D0D4-4A70-8BCB-62C36F26C7B1}" dt="2019-06-03T09:34:59.987" v="418" actId="14100"/>
          <ac:picMkLst>
            <pc:docMk/>
            <pc:sldMk cId="3060504787" sldId="261"/>
            <ac:picMk id="1026" creationId="{F05EEB06-BB1F-43F4-9A6C-EDC14738B809}"/>
          </ac:picMkLst>
        </pc:picChg>
      </pc:sldChg>
      <pc:sldChg chg="addSp modSp add">
        <pc:chgData name="Кирилл Григорьев" userId="0aad49f0ea54c2c1" providerId="LiveId" clId="{CBB383C4-D0D4-4A70-8BCB-62C36F26C7B1}" dt="2019-06-03T09:35:05.710" v="420" actId="14100"/>
        <pc:sldMkLst>
          <pc:docMk/>
          <pc:sldMk cId="3333707015" sldId="262"/>
        </pc:sldMkLst>
        <pc:spChg chg="mod">
          <ac:chgData name="Кирилл Григорьев" userId="0aad49f0ea54c2c1" providerId="LiveId" clId="{CBB383C4-D0D4-4A70-8BCB-62C36F26C7B1}" dt="2019-06-03T09:31:23.214" v="351" actId="2711"/>
          <ac:spMkLst>
            <pc:docMk/>
            <pc:sldMk cId="3333707015" sldId="262"/>
            <ac:spMk id="3" creationId="{5874F99E-A4A1-4948-B86B-31C75808BA89}"/>
          </ac:spMkLst>
        </pc:spChg>
        <pc:picChg chg="add mod">
          <ac:chgData name="Кирилл Григорьев" userId="0aad49f0ea54c2c1" providerId="LiveId" clId="{CBB383C4-D0D4-4A70-8BCB-62C36F26C7B1}" dt="2019-06-03T09:35:05.710" v="420" actId="14100"/>
          <ac:picMkLst>
            <pc:docMk/>
            <pc:sldMk cId="3333707015" sldId="262"/>
            <ac:picMk id="2050" creationId="{C56ADE91-DA88-4085-B9F7-10F040AA9C90}"/>
          </ac:picMkLst>
        </pc:picChg>
      </pc:sldChg>
      <pc:sldChg chg="addSp delSp modSp add">
        <pc:chgData name="Кирилл Григорьев" userId="0aad49f0ea54c2c1" providerId="LiveId" clId="{CBB383C4-D0D4-4A70-8BCB-62C36F26C7B1}" dt="2019-06-03T09:34:43.336" v="415" actId="14100"/>
        <pc:sldMkLst>
          <pc:docMk/>
          <pc:sldMk cId="1873551112" sldId="263"/>
        </pc:sldMkLst>
        <pc:spChg chg="add del mod">
          <ac:chgData name="Кирилл Григорьев" userId="0aad49f0ea54c2c1" providerId="LiveId" clId="{CBB383C4-D0D4-4A70-8BCB-62C36F26C7B1}" dt="2019-06-03T09:31:42.886" v="357" actId="478"/>
          <ac:spMkLst>
            <pc:docMk/>
            <pc:sldMk cId="1873551112" sldId="263"/>
            <ac:spMk id="2" creationId="{AA0BE493-DB2C-4894-B20F-938B7DB6103B}"/>
          </ac:spMkLst>
        </pc:spChg>
        <pc:spChg chg="mod">
          <ac:chgData name="Кирилл Григорьев" userId="0aad49f0ea54c2c1" providerId="LiveId" clId="{CBB383C4-D0D4-4A70-8BCB-62C36F26C7B1}" dt="2019-06-03T09:34:40.606" v="414" actId="1076"/>
          <ac:spMkLst>
            <pc:docMk/>
            <pc:sldMk cId="1873551112" sldId="263"/>
            <ac:spMk id="3" creationId="{C3DECEA0-7F8F-4D48-93A1-F307A4AB3E39}"/>
          </ac:spMkLst>
        </pc:spChg>
        <pc:picChg chg="add mod">
          <ac:chgData name="Кирилл Григорьев" userId="0aad49f0ea54c2c1" providerId="LiveId" clId="{CBB383C4-D0D4-4A70-8BCB-62C36F26C7B1}" dt="2019-06-03T09:34:43.336" v="415" actId="14100"/>
          <ac:picMkLst>
            <pc:docMk/>
            <pc:sldMk cId="1873551112" sldId="263"/>
            <ac:picMk id="3074" creationId="{99E12E02-4BA2-4C5A-9450-8A0CB82FAE59}"/>
          </ac:picMkLst>
        </pc:picChg>
      </pc:sldChg>
      <pc:sldChg chg="addSp delSp modSp add">
        <pc:chgData name="Кирилл Григорьев" userId="0aad49f0ea54c2c1" providerId="LiveId" clId="{CBB383C4-D0D4-4A70-8BCB-62C36F26C7B1}" dt="2019-06-03T09:45:24.813" v="426"/>
        <pc:sldMkLst>
          <pc:docMk/>
          <pc:sldMk cId="1748656639" sldId="264"/>
        </pc:sldMkLst>
        <pc:spChg chg="del mod">
          <ac:chgData name="Кирилл Григорьев" userId="0aad49f0ea54c2c1" providerId="LiveId" clId="{CBB383C4-D0D4-4A70-8BCB-62C36F26C7B1}" dt="2019-06-03T09:35:20.423" v="424" actId="478"/>
          <ac:spMkLst>
            <pc:docMk/>
            <pc:sldMk cId="1748656639" sldId="264"/>
            <ac:spMk id="2" creationId="{C8673EEB-772E-47F5-8F61-E4CAD54C31D8}"/>
          </ac:spMkLst>
        </pc:spChg>
        <pc:spChg chg="del mod">
          <ac:chgData name="Кирилл Григорьев" userId="0aad49f0ea54c2c1" providerId="LiveId" clId="{CBB383C4-D0D4-4A70-8BCB-62C36F26C7B1}" dt="2019-06-03T09:45:24.813" v="426"/>
          <ac:spMkLst>
            <pc:docMk/>
            <pc:sldMk cId="1748656639" sldId="264"/>
            <ac:spMk id="3" creationId="{E82AD579-CBD1-4784-8372-BDCC7CE3906D}"/>
          </ac:spMkLst>
        </pc:spChg>
        <pc:picChg chg="add">
          <ac:chgData name="Кирилл Григорьев" userId="0aad49f0ea54c2c1" providerId="LiveId" clId="{CBB383C4-D0D4-4A70-8BCB-62C36F26C7B1}" dt="2019-06-03T09:45:24.813" v="426"/>
          <ac:picMkLst>
            <pc:docMk/>
            <pc:sldMk cId="1748656639" sldId="264"/>
            <ac:picMk id="4098" creationId="{634441D3-1F60-405A-ABEB-9087239F7DF4}"/>
          </ac:picMkLst>
        </pc:picChg>
      </pc:sldChg>
      <pc:sldChg chg="add del">
        <pc:chgData name="Кирилл Григорьев" userId="0aad49f0ea54c2c1" providerId="LiveId" clId="{CBB383C4-D0D4-4A70-8BCB-62C36F26C7B1}" dt="2019-06-03T09:48:48.583" v="427" actId="2696"/>
        <pc:sldMkLst>
          <pc:docMk/>
          <pc:sldMk cId="269222185" sldId="265"/>
        </pc:sldMkLst>
      </pc:sldChg>
      <pc:sldChg chg="addSp delSp modSp add">
        <pc:chgData name="Кирилл Григорьев" userId="0aad49f0ea54c2c1" providerId="LiveId" clId="{CBB383C4-D0D4-4A70-8BCB-62C36F26C7B1}" dt="2019-06-03T10:07:31.840" v="571" actId="20577"/>
        <pc:sldMkLst>
          <pc:docMk/>
          <pc:sldMk cId="403517764" sldId="265"/>
        </pc:sldMkLst>
        <pc:spChg chg="del mod">
          <ac:chgData name="Кирилл Григорьев" userId="0aad49f0ea54c2c1" providerId="LiveId" clId="{CBB383C4-D0D4-4A70-8BCB-62C36F26C7B1}" dt="2019-06-03T10:01:48.536" v="446" actId="478"/>
          <ac:spMkLst>
            <pc:docMk/>
            <pc:sldMk cId="403517764" sldId="265"/>
            <ac:spMk id="2" creationId="{8DF897C0-004E-4567-8486-8FA9E0A19243}"/>
          </ac:spMkLst>
        </pc:spChg>
        <pc:spChg chg="add del mod">
          <ac:chgData name="Кирилл Григорьев" userId="0aad49f0ea54c2c1" providerId="LiveId" clId="{CBB383C4-D0D4-4A70-8BCB-62C36F26C7B1}" dt="2019-06-03T10:07:31.840" v="571" actId="20577"/>
          <ac:spMkLst>
            <pc:docMk/>
            <pc:sldMk cId="403517764" sldId="265"/>
            <ac:spMk id="3" creationId="{3F3F24E9-3973-422A-B938-652CEDF4BD62}"/>
          </ac:spMkLst>
        </pc:spChg>
        <pc:spChg chg="add del">
          <ac:chgData name="Кирилл Григорьев" userId="0aad49f0ea54c2c1" providerId="LiveId" clId="{CBB383C4-D0D4-4A70-8BCB-62C36F26C7B1}" dt="2019-06-03T10:02:37.059" v="454"/>
          <ac:spMkLst>
            <pc:docMk/>
            <pc:sldMk cId="403517764" sldId="265"/>
            <ac:spMk id="4" creationId="{6AB9AF88-DF65-4FB6-8D7C-A57103746BB8}"/>
          </ac:spMkLst>
        </pc:spChg>
        <pc:spChg chg="add del">
          <ac:chgData name="Кирилл Григорьев" userId="0aad49f0ea54c2c1" providerId="LiveId" clId="{CBB383C4-D0D4-4A70-8BCB-62C36F26C7B1}" dt="2019-06-03T10:02:37.059" v="454"/>
          <ac:spMkLst>
            <pc:docMk/>
            <pc:sldMk cId="403517764" sldId="265"/>
            <ac:spMk id="5" creationId="{A5ACA362-3264-411A-BDDE-519AC44FEDFB}"/>
          </ac:spMkLst>
        </pc:spChg>
        <pc:spChg chg="add del">
          <ac:chgData name="Кирилл Григорьев" userId="0aad49f0ea54c2c1" providerId="LiveId" clId="{CBB383C4-D0D4-4A70-8BCB-62C36F26C7B1}" dt="2019-06-03T10:02:37.059" v="454"/>
          <ac:spMkLst>
            <pc:docMk/>
            <pc:sldMk cId="403517764" sldId="265"/>
            <ac:spMk id="6" creationId="{3342DDF5-9E7A-4918-BC8E-B779229DAEA6}"/>
          </ac:spMkLst>
        </pc:spChg>
        <pc:spChg chg="add del">
          <ac:chgData name="Кирилл Григорьев" userId="0aad49f0ea54c2c1" providerId="LiveId" clId="{CBB383C4-D0D4-4A70-8BCB-62C36F26C7B1}" dt="2019-06-03T10:02:37.059" v="454"/>
          <ac:spMkLst>
            <pc:docMk/>
            <pc:sldMk cId="403517764" sldId="265"/>
            <ac:spMk id="7" creationId="{4A8848BC-BD8C-4B5E-9DD1-1D4548E87008}"/>
          </ac:spMkLst>
        </pc:spChg>
        <pc:spChg chg="add del">
          <ac:chgData name="Кирилл Григорьев" userId="0aad49f0ea54c2c1" providerId="LiveId" clId="{CBB383C4-D0D4-4A70-8BCB-62C36F26C7B1}" dt="2019-06-03T10:02:37.059" v="454"/>
          <ac:spMkLst>
            <pc:docMk/>
            <pc:sldMk cId="403517764" sldId="265"/>
            <ac:spMk id="8" creationId="{AC775C68-CCCB-4CF8-B6ED-1500D90BD2AA}"/>
          </ac:spMkLst>
        </pc:spChg>
        <pc:spChg chg="add del">
          <ac:chgData name="Кирилл Григорьев" userId="0aad49f0ea54c2c1" providerId="LiveId" clId="{CBB383C4-D0D4-4A70-8BCB-62C36F26C7B1}" dt="2019-06-03T10:02:37.059" v="454"/>
          <ac:spMkLst>
            <pc:docMk/>
            <pc:sldMk cId="403517764" sldId="265"/>
            <ac:spMk id="9" creationId="{ADD9D7B5-9AAE-4497-A312-41561A0E1883}"/>
          </ac:spMkLst>
        </pc:spChg>
        <pc:spChg chg="add del mod">
          <ac:chgData name="Кирилл Григорьев" userId="0aad49f0ea54c2c1" providerId="LiveId" clId="{CBB383C4-D0D4-4A70-8BCB-62C36F26C7B1}" dt="2019-06-03T10:03:26.513" v="469" actId="403"/>
          <ac:spMkLst>
            <pc:docMk/>
            <pc:sldMk cId="403517764" sldId="265"/>
            <ac:spMk id="10" creationId="{CB642D81-E5E5-4372-9322-326FA127E25F}"/>
          </ac:spMkLst>
        </pc:spChg>
        <pc:spChg chg="add del mod">
          <ac:chgData name="Кирилл Григорьев" userId="0aad49f0ea54c2c1" providerId="LiveId" clId="{CBB383C4-D0D4-4A70-8BCB-62C36F26C7B1}" dt="2019-06-03T10:07:21.822" v="566" actId="255"/>
          <ac:spMkLst>
            <pc:docMk/>
            <pc:sldMk cId="403517764" sldId="265"/>
            <ac:spMk id="11" creationId="{AE5733BE-4665-4069-81F6-23C3A0F843EB}"/>
          </ac:spMkLst>
        </pc:spChg>
        <pc:spChg chg="add del mod">
          <ac:chgData name="Кирилл Григорьев" userId="0aad49f0ea54c2c1" providerId="LiveId" clId="{CBB383C4-D0D4-4A70-8BCB-62C36F26C7B1}" dt="2019-06-03T10:07:25.118" v="567" actId="255"/>
          <ac:spMkLst>
            <pc:docMk/>
            <pc:sldMk cId="403517764" sldId="265"/>
            <ac:spMk id="12" creationId="{86F40288-ACDF-4841-A8A0-6FB933033E6D}"/>
          </ac:spMkLst>
        </pc:spChg>
        <pc:spChg chg="add del">
          <ac:chgData name="Кирилл Григорьев" userId="0aad49f0ea54c2c1" providerId="LiveId" clId="{CBB383C4-D0D4-4A70-8BCB-62C36F26C7B1}" dt="2019-06-03T10:02:49.572" v="457" actId="478"/>
          <ac:spMkLst>
            <pc:docMk/>
            <pc:sldMk cId="403517764" sldId="265"/>
            <ac:spMk id="13" creationId="{D0B7D880-6568-4DB4-81EA-39A1255BA90F}"/>
          </ac:spMkLst>
        </pc:spChg>
        <pc:spChg chg="add del">
          <ac:chgData name="Кирилл Григорьев" userId="0aad49f0ea54c2c1" providerId="LiveId" clId="{CBB383C4-D0D4-4A70-8BCB-62C36F26C7B1}" dt="2019-06-03T10:04:23.704" v="490"/>
          <ac:spMkLst>
            <pc:docMk/>
            <pc:sldMk cId="403517764" sldId="265"/>
            <ac:spMk id="22" creationId="{A9F44D2D-CE13-4001-9644-27DC5EE42208}"/>
          </ac:spMkLst>
        </pc:spChg>
        <pc:picChg chg="add del">
          <ac:chgData name="Кирилл Григорьев" userId="0aad49f0ea54c2c1" providerId="LiveId" clId="{CBB383C4-D0D4-4A70-8BCB-62C36F26C7B1}" dt="2019-06-03T10:02:37.059" v="454"/>
          <ac:picMkLst>
            <pc:docMk/>
            <pc:sldMk cId="403517764" sldId="265"/>
            <ac:picMk id="5121" creationId="{3432398F-2086-4CF0-9BD0-96D64A037985}"/>
          </ac:picMkLst>
        </pc:picChg>
        <pc:picChg chg="add del">
          <ac:chgData name="Кирилл Григорьев" userId="0aad49f0ea54c2c1" providerId="LiveId" clId="{CBB383C4-D0D4-4A70-8BCB-62C36F26C7B1}" dt="2019-06-03T10:02:37.059" v="454"/>
          <ac:picMkLst>
            <pc:docMk/>
            <pc:sldMk cId="403517764" sldId="265"/>
            <ac:picMk id="5122" creationId="{3FE36AF9-CA57-48E8-9AE6-A90ECDA31B64}"/>
          </ac:picMkLst>
        </pc:picChg>
        <pc:picChg chg="add del">
          <ac:chgData name="Кирилл Григорьев" userId="0aad49f0ea54c2c1" providerId="LiveId" clId="{CBB383C4-D0D4-4A70-8BCB-62C36F26C7B1}" dt="2019-06-03T10:02:37.059" v="454"/>
          <ac:picMkLst>
            <pc:docMk/>
            <pc:sldMk cId="403517764" sldId="265"/>
            <ac:picMk id="5123" creationId="{8CE433F2-6D95-485F-9536-DF5D56DF17E4}"/>
          </ac:picMkLst>
        </pc:picChg>
        <pc:picChg chg="add del">
          <ac:chgData name="Кирилл Григорьев" userId="0aad49f0ea54c2c1" providerId="LiveId" clId="{CBB383C4-D0D4-4A70-8BCB-62C36F26C7B1}" dt="2019-06-03T10:02:37.059" v="454"/>
          <ac:picMkLst>
            <pc:docMk/>
            <pc:sldMk cId="403517764" sldId="265"/>
            <ac:picMk id="5124" creationId="{DB6B28C5-FD81-4679-85F0-5243E10CBD54}"/>
          </ac:picMkLst>
        </pc:picChg>
        <pc:picChg chg="add del">
          <ac:chgData name="Кирилл Григорьев" userId="0aad49f0ea54c2c1" providerId="LiveId" clId="{CBB383C4-D0D4-4A70-8BCB-62C36F26C7B1}" dt="2019-06-03T10:02:37.059" v="454"/>
          <ac:picMkLst>
            <pc:docMk/>
            <pc:sldMk cId="403517764" sldId="265"/>
            <ac:picMk id="5125" creationId="{EF0542CD-B6FA-446B-B2F4-01851E4630D8}"/>
          </ac:picMkLst>
        </pc:picChg>
        <pc:picChg chg="add del mod">
          <ac:chgData name="Кирилл Григорьев" userId="0aad49f0ea54c2c1" providerId="LiveId" clId="{CBB383C4-D0D4-4A70-8BCB-62C36F26C7B1}" dt="2019-06-03T10:03:33.850" v="471" actId="1076"/>
          <ac:picMkLst>
            <pc:docMk/>
            <pc:sldMk cId="403517764" sldId="265"/>
            <ac:picMk id="5132" creationId="{9E143A50-C0B0-48CE-B5E0-9B6EE2D60E42}"/>
          </ac:picMkLst>
        </pc:picChg>
        <pc:picChg chg="add del mod">
          <ac:chgData name="Кирилл Григорьев" userId="0aad49f0ea54c2c1" providerId="LiveId" clId="{CBB383C4-D0D4-4A70-8BCB-62C36F26C7B1}" dt="2019-06-03T10:03:30.917" v="470" actId="1076"/>
          <ac:picMkLst>
            <pc:docMk/>
            <pc:sldMk cId="403517764" sldId="265"/>
            <ac:picMk id="5133" creationId="{08645F27-20C3-49FE-8C02-186F7166FC44}"/>
          </ac:picMkLst>
        </pc:picChg>
        <pc:picChg chg="add del mod">
          <ac:chgData name="Кирилл Григорьев" userId="0aad49f0ea54c2c1" providerId="LiveId" clId="{CBB383C4-D0D4-4A70-8BCB-62C36F26C7B1}" dt="2019-06-03T10:02:58.912" v="459" actId="1076"/>
          <ac:picMkLst>
            <pc:docMk/>
            <pc:sldMk cId="403517764" sldId="265"/>
            <ac:picMk id="5134" creationId="{048814F8-7E63-4B0B-A7AE-35D59332ED69}"/>
          </ac:picMkLst>
        </pc:picChg>
      </pc:sldChg>
      <pc:sldChg chg="modSp add del">
        <pc:chgData name="Кирилл Григорьев" userId="0aad49f0ea54c2c1" providerId="LiveId" clId="{CBB383C4-D0D4-4A70-8BCB-62C36F26C7B1}" dt="2019-06-03T10:01:36.929" v="442"/>
        <pc:sldMkLst>
          <pc:docMk/>
          <pc:sldMk cId="3651162027" sldId="265"/>
        </pc:sldMkLst>
        <pc:spChg chg="mod">
          <ac:chgData name="Кирилл Григорьев" userId="0aad49f0ea54c2c1" providerId="LiveId" clId="{CBB383C4-D0D4-4A70-8BCB-62C36F26C7B1}" dt="2019-06-03T10:01:35.912" v="441" actId="1076"/>
          <ac:spMkLst>
            <pc:docMk/>
            <pc:sldMk cId="3651162027" sldId="265"/>
            <ac:spMk id="2" creationId="{835AD11A-A581-4685-98BE-33B89ACF437F}"/>
          </ac:spMkLst>
        </pc:spChg>
      </pc:sldChg>
      <pc:sldChg chg="addSp modSp add">
        <pc:chgData name="Кирилл Григорьев" userId="0aad49f0ea54c2c1" providerId="LiveId" clId="{CBB383C4-D0D4-4A70-8BCB-62C36F26C7B1}" dt="2019-06-03T10:17:32.775" v="654" actId="2711"/>
        <pc:sldMkLst>
          <pc:docMk/>
          <pc:sldMk cId="285251477" sldId="266"/>
        </pc:sldMkLst>
        <pc:spChg chg="mod">
          <ac:chgData name="Кирилл Григорьев" userId="0aad49f0ea54c2c1" providerId="LiveId" clId="{CBB383C4-D0D4-4A70-8BCB-62C36F26C7B1}" dt="2019-06-03T10:17:32.775" v="654" actId="2711"/>
          <ac:spMkLst>
            <pc:docMk/>
            <pc:sldMk cId="285251477" sldId="266"/>
            <ac:spMk id="3" creationId="{3F3F24E9-3973-422A-B938-652CEDF4BD62}"/>
          </ac:spMkLst>
        </pc:spChg>
        <pc:picChg chg="add mod">
          <ac:chgData name="Кирилл Григорьев" userId="0aad49f0ea54c2c1" providerId="LiveId" clId="{CBB383C4-D0D4-4A70-8BCB-62C36F26C7B1}" dt="2019-06-03T10:17:18.657" v="650" actId="1076"/>
          <ac:picMkLst>
            <pc:docMk/>
            <pc:sldMk cId="285251477" sldId="266"/>
            <ac:picMk id="10242" creationId="{79FEB8D2-4B7E-47DA-9F31-6979ECEEFD3A}"/>
          </ac:picMkLst>
        </pc:picChg>
      </pc:sldChg>
      <pc:sldChg chg="addSp modSp add">
        <pc:chgData name="Кирилл Григорьев" userId="0aad49f0ea54c2c1" providerId="LiveId" clId="{CBB383C4-D0D4-4A70-8BCB-62C36F26C7B1}" dt="2019-06-03T10:14:38.880" v="631" actId="2711"/>
        <pc:sldMkLst>
          <pc:docMk/>
          <pc:sldMk cId="2776506001" sldId="267"/>
        </pc:sldMkLst>
        <pc:spChg chg="mod">
          <ac:chgData name="Кирилл Григорьев" userId="0aad49f0ea54c2c1" providerId="LiveId" clId="{CBB383C4-D0D4-4A70-8BCB-62C36F26C7B1}" dt="2019-06-03T10:14:38.880" v="631" actId="2711"/>
          <ac:spMkLst>
            <pc:docMk/>
            <pc:sldMk cId="2776506001" sldId="267"/>
            <ac:spMk id="3" creationId="{3F3F24E9-3973-422A-B938-652CEDF4BD62}"/>
          </ac:spMkLst>
        </pc:spChg>
        <pc:picChg chg="add mod">
          <ac:chgData name="Кирилл Григорьев" userId="0aad49f0ea54c2c1" providerId="LiveId" clId="{CBB383C4-D0D4-4A70-8BCB-62C36F26C7B1}" dt="2019-06-03T10:14:32.904" v="629" actId="1076"/>
          <ac:picMkLst>
            <pc:docMk/>
            <pc:sldMk cId="2776506001" sldId="267"/>
            <ac:picMk id="8194" creationId="{D3BBBB06-9A19-46F8-8197-EB22AE56E6C9}"/>
          </ac:picMkLst>
        </pc:picChg>
      </pc:sldChg>
      <pc:sldChg chg="addSp modSp add">
        <pc:chgData name="Кирилл Григорьев" userId="0aad49f0ea54c2c1" providerId="LiveId" clId="{CBB383C4-D0D4-4A70-8BCB-62C36F26C7B1}" dt="2019-06-03T10:07:13.683" v="564" actId="255"/>
        <pc:sldMkLst>
          <pc:docMk/>
          <pc:sldMk cId="3920060396" sldId="268"/>
        </pc:sldMkLst>
        <pc:spChg chg="add mod">
          <ac:chgData name="Кирилл Григорьев" userId="0aad49f0ea54c2c1" providerId="LiveId" clId="{CBB383C4-D0D4-4A70-8BCB-62C36F26C7B1}" dt="2019-06-03T10:06:06.679" v="523" actId="255"/>
          <ac:spMkLst>
            <pc:docMk/>
            <pc:sldMk cId="3920060396" sldId="268"/>
            <ac:spMk id="2" creationId="{1494B0E0-9863-4963-A0C0-E34CD826E7A6}"/>
          </ac:spMkLst>
        </pc:spChg>
        <pc:spChg chg="add mod">
          <ac:chgData name="Кирилл Григорьев" userId="0aad49f0ea54c2c1" providerId="LiveId" clId="{CBB383C4-D0D4-4A70-8BCB-62C36F26C7B1}" dt="2019-06-03T10:07:13.683" v="564" actId="255"/>
          <ac:spMkLst>
            <pc:docMk/>
            <pc:sldMk cId="3920060396" sldId="268"/>
            <ac:spMk id="4" creationId="{7B6A9F1C-4938-4300-BD21-BD928C3A24C3}"/>
          </ac:spMkLst>
        </pc:spChg>
        <pc:spChg chg="add mod">
          <ac:chgData name="Кирилл Григорьев" userId="0aad49f0ea54c2c1" providerId="LiveId" clId="{CBB383C4-D0D4-4A70-8BCB-62C36F26C7B1}" dt="2019-06-03T10:07:07.915" v="562" actId="403"/>
          <ac:spMkLst>
            <pc:docMk/>
            <pc:sldMk cId="3920060396" sldId="268"/>
            <ac:spMk id="5" creationId="{5576F193-2EEE-4BE4-AB42-4D2A1CD58C87}"/>
          </ac:spMkLst>
        </pc:spChg>
        <pc:picChg chg="add mod">
          <ac:chgData name="Кирилл Григорьев" userId="0aad49f0ea54c2c1" providerId="LiveId" clId="{CBB383C4-D0D4-4A70-8BCB-62C36F26C7B1}" dt="2019-06-03T10:06:42.904" v="554" actId="14100"/>
          <ac:picMkLst>
            <pc:docMk/>
            <pc:sldMk cId="3920060396" sldId="268"/>
            <ac:picMk id="6145" creationId="{3680C345-D34B-491D-9631-BC4A00A6C026}"/>
          </ac:picMkLst>
        </pc:picChg>
        <pc:picChg chg="add mod">
          <ac:chgData name="Кирилл Григорьев" userId="0aad49f0ea54c2c1" providerId="LiveId" clId="{CBB383C4-D0D4-4A70-8BCB-62C36F26C7B1}" dt="2019-06-03T10:06:47.792" v="556" actId="1076"/>
          <ac:picMkLst>
            <pc:docMk/>
            <pc:sldMk cId="3920060396" sldId="268"/>
            <ac:picMk id="6146" creationId="{98C2F3FD-C9FA-4A28-A74F-3CCE216EF986}"/>
          </ac:picMkLst>
        </pc:picChg>
      </pc:sldChg>
      <pc:sldChg chg="addSp modSp add">
        <pc:chgData name="Кирилл Григорьев" userId="0aad49f0ea54c2c1" providerId="LiveId" clId="{CBB383C4-D0D4-4A70-8BCB-62C36F26C7B1}" dt="2019-06-03T10:10:32.665" v="609" actId="20577"/>
        <pc:sldMkLst>
          <pc:docMk/>
          <pc:sldMk cId="156868771" sldId="269"/>
        </pc:sldMkLst>
        <pc:spChg chg="add mod">
          <ac:chgData name="Кирилл Григорьев" userId="0aad49f0ea54c2c1" providerId="LiveId" clId="{CBB383C4-D0D4-4A70-8BCB-62C36F26C7B1}" dt="2019-06-03T10:10:32.665" v="609" actId="20577"/>
          <ac:spMkLst>
            <pc:docMk/>
            <pc:sldMk cId="156868771" sldId="269"/>
            <ac:spMk id="2" creationId="{14FE6CB3-5748-4EBE-87EC-E89CDBEE841A}"/>
          </ac:spMkLst>
        </pc:spChg>
        <pc:picChg chg="add mod">
          <ac:chgData name="Кирилл Григорьев" userId="0aad49f0ea54c2c1" providerId="LiveId" clId="{CBB383C4-D0D4-4A70-8BCB-62C36F26C7B1}" dt="2019-06-03T10:09:55.675" v="576" actId="732"/>
          <ac:picMkLst>
            <pc:docMk/>
            <pc:sldMk cId="156868771" sldId="269"/>
            <ac:picMk id="7170" creationId="{F7562EAE-5763-4DD6-9C48-CC969436B269}"/>
          </ac:picMkLst>
        </pc:picChg>
      </pc:sldChg>
      <pc:sldChg chg="addSp modSp add">
        <pc:chgData name="Кирилл Григорьев" userId="0aad49f0ea54c2c1" providerId="LiveId" clId="{CBB383C4-D0D4-4A70-8BCB-62C36F26C7B1}" dt="2019-06-03T10:15:23.136" v="645" actId="2711"/>
        <pc:sldMkLst>
          <pc:docMk/>
          <pc:sldMk cId="1591110060" sldId="270"/>
        </pc:sldMkLst>
        <pc:spChg chg="mod">
          <ac:chgData name="Кирилл Григорьев" userId="0aad49f0ea54c2c1" providerId="LiveId" clId="{CBB383C4-D0D4-4A70-8BCB-62C36F26C7B1}" dt="2019-06-03T10:15:23.136" v="645" actId="2711"/>
          <ac:spMkLst>
            <pc:docMk/>
            <pc:sldMk cId="1591110060" sldId="270"/>
            <ac:spMk id="3" creationId="{3F3F24E9-3973-422A-B938-652CEDF4BD62}"/>
          </ac:spMkLst>
        </pc:spChg>
        <pc:picChg chg="add mod">
          <ac:chgData name="Кирилл Григорьев" userId="0aad49f0ea54c2c1" providerId="LiveId" clId="{CBB383C4-D0D4-4A70-8BCB-62C36F26C7B1}" dt="2019-06-03T10:15:01.103" v="636" actId="1076"/>
          <ac:picMkLst>
            <pc:docMk/>
            <pc:sldMk cId="1591110060" sldId="270"/>
            <ac:picMk id="9218" creationId="{790CA91A-0800-46DC-9201-FCEFFD7D3BB4}"/>
          </ac:picMkLst>
        </pc:picChg>
      </pc:sldChg>
      <pc:sldChg chg="addSp delSp modSp add">
        <pc:chgData name="Кирилл Григорьев" userId="0aad49f0ea54c2c1" providerId="LiveId" clId="{CBB383C4-D0D4-4A70-8BCB-62C36F26C7B1}" dt="2019-06-03T10:18:03.114" v="665" actId="2711"/>
        <pc:sldMkLst>
          <pc:docMk/>
          <pc:sldMk cId="2200760112" sldId="271"/>
        </pc:sldMkLst>
        <pc:spChg chg="del">
          <ac:chgData name="Кирилл Григорьев" userId="0aad49f0ea54c2c1" providerId="LiveId" clId="{CBB383C4-D0D4-4A70-8BCB-62C36F26C7B1}" dt="2019-06-03T10:17:37.881" v="656" actId="478"/>
          <ac:spMkLst>
            <pc:docMk/>
            <pc:sldMk cId="2200760112" sldId="271"/>
            <ac:spMk id="2" creationId="{D7B5D58A-5C91-4D08-9688-A2B234BB2F10}"/>
          </ac:spMkLst>
        </pc:spChg>
        <pc:spChg chg="mod">
          <ac:chgData name="Кирилл Григорьев" userId="0aad49f0ea54c2c1" providerId="LiveId" clId="{CBB383C4-D0D4-4A70-8BCB-62C36F26C7B1}" dt="2019-06-03T10:18:03.114" v="665" actId="2711"/>
          <ac:spMkLst>
            <pc:docMk/>
            <pc:sldMk cId="2200760112" sldId="271"/>
            <ac:spMk id="3" creationId="{E99E356B-6FAE-410A-9548-49016543D726}"/>
          </ac:spMkLst>
        </pc:spChg>
        <pc:picChg chg="add mod">
          <ac:chgData name="Кирилл Григорьев" userId="0aad49f0ea54c2c1" providerId="LiveId" clId="{CBB383C4-D0D4-4A70-8BCB-62C36F26C7B1}" dt="2019-06-03T10:17:52.105" v="661" actId="1076"/>
          <ac:picMkLst>
            <pc:docMk/>
            <pc:sldMk cId="2200760112" sldId="271"/>
            <ac:picMk id="11266" creationId="{DB34F045-F049-46F1-8D3F-696B0A4C86C4}"/>
          </ac:picMkLst>
        </pc:picChg>
      </pc:sldChg>
    </pc:docChg>
  </pc:docChgLst>
  <pc:docChgLst>
    <pc:chgData name="Кирилл Григорьев" userId="0aad49f0ea54c2c1" providerId="Windows Live" clId="Web-{60206FCB-2BEF-447D-9A39-9BBCC52F62F6}"/>
    <pc:docChg chg="modSld">
      <pc:chgData name="Кирилл Григорьев" userId="0aad49f0ea54c2c1" providerId="Windows Live" clId="Web-{60206FCB-2BEF-447D-9A39-9BBCC52F62F6}" dt="2019-05-27T21:01:55.784" v="85" actId="20577"/>
      <pc:docMkLst>
        <pc:docMk/>
      </pc:docMkLst>
      <pc:sldChg chg="modSp">
        <pc:chgData name="Кирилл Григорьев" userId="0aad49f0ea54c2c1" providerId="Windows Live" clId="Web-{60206FCB-2BEF-447D-9A39-9BBCC52F62F6}" dt="2019-05-27T20:55:11.652" v="0" actId="20577"/>
        <pc:sldMkLst>
          <pc:docMk/>
          <pc:sldMk cId="2029002549" sldId="256"/>
        </pc:sldMkLst>
        <pc:spChg chg="mod">
          <ac:chgData name="Кирилл Григорьев" userId="0aad49f0ea54c2c1" providerId="Windows Live" clId="Web-{60206FCB-2BEF-447D-9A39-9BBCC52F62F6}" dt="2019-05-27T20:55:11.652" v="0" actId="20577"/>
          <ac:spMkLst>
            <pc:docMk/>
            <pc:sldMk cId="2029002549" sldId="256"/>
            <ac:spMk id="2" creationId="{00000000-0000-0000-0000-000000000000}"/>
          </ac:spMkLst>
        </pc:spChg>
      </pc:sldChg>
      <pc:sldChg chg="modSp">
        <pc:chgData name="Кирилл Григорьев" userId="0aad49f0ea54c2c1" providerId="Windows Live" clId="Web-{60206FCB-2BEF-447D-9A39-9BBCC52F62F6}" dt="2019-05-27T21:01:55.784" v="84" actId="20577"/>
        <pc:sldMkLst>
          <pc:docMk/>
          <pc:sldMk cId="2918426926" sldId="257"/>
        </pc:sldMkLst>
        <pc:spChg chg="mod">
          <ac:chgData name="Кирилл Григорьев" userId="0aad49f0ea54c2c1" providerId="Windows Live" clId="Web-{60206FCB-2BEF-447D-9A39-9BBCC52F62F6}" dt="2019-05-27T20:56:30.997" v="40" actId="14100"/>
          <ac:spMkLst>
            <pc:docMk/>
            <pc:sldMk cId="2918426926" sldId="257"/>
            <ac:spMk id="2" creationId="{53B82E9A-9608-4B95-8898-848B7B41F9B2}"/>
          </ac:spMkLst>
        </pc:spChg>
        <pc:spChg chg="mod">
          <ac:chgData name="Кирилл Григорьев" userId="0aad49f0ea54c2c1" providerId="Windows Live" clId="Web-{60206FCB-2BEF-447D-9A39-9BBCC52F62F6}" dt="2019-05-27T21:01:55.784" v="84" actId="20577"/>
          <ac:spMkLst>
            <pc:docMk/>
            <pc:sldMk cId="2918426926" sldId="257"/>
            <ac:spMk id="3" creationId="{EBC92F18-BC24-464E-890C-A0187C9035B6}"/>
          </ac:spMkLst>
        </pc:spChg>
      </pc:sldChg>
      <pc:sldChg chg="modSp">
        <pc:chgData name="Кирилл Григорьев" userId="0aad49f0ea54c2c1" providerId="Windows Live" clId="Web-{60206FCB-2BEF-447D-9A39-9BBCC52F62F6}" dt="2019-05-27T20:56:59.419" v="58" actId="20577"/>
        <pc:sldMkLst>
          <pc:docMk/>
          <pc:sldMk cId="311758438" sldId="258"/>
        </pc:sldMkLst>
        <pc:spChg chg="mod">
          <ac:chgData name="Кирилл Григорьев" userId="0aad49f0ea54c2c1" providerId="Windows Live" clId="Web-{60206FCB-2BEF-447D-9A39-9BBCC52F62F6}" dt="2019-05-27T20:56:25.809" v="37" actId="20577"/>
          <ac:spMkLst>
            <pc:docMk/>
            <pc:sldMk cId="311758438" sldId="258"/>
            <ac:spMk id="2" creationId="{72258C94-A3D8-4314-906E-690D922B2109}"/>
          </ac:spMkLst>
        </pc:spChg>
        <pc:spChg chg="mod">
          <ac:chgData name="Кирилл Григорьев" userId="0aad49f0ea54c2c1" providerId="Windows Live" clId="Web-{60206FCB-2BEF-447D-9A39-9BBCC52F62F6}" dt="2019-05-27T20:56:59.419" v="58" actId="20577"/>
          <ac:spMkLst>
            <pc:docMk/>
            <pc:sldMk cId="311758438" sldId="258"/>
            <ac:spMk id="3" creationId="{773C926E-CCF0-45D6-B604-AB7E2A850636}"/>
          </ac:spMkLst>
        </pc:spChg>
      </pc:sldChg>
      <pc:sldChg chg="modSp">
        <pc:chgData name="Кирилл Григорьев" userId="0aad49f0ea54c2c1" providerId="Windows Live" clId="Web-{60206FCB-2BEF-447D-9A39-9BBCC52F62F6}" dt="2019-05-27T20:57:03.247" v="66" actId="20577"/>
        <pc:sldMkLst>
          <pc:docMk/>
          <pc:sldMk cId="3029931624" sldId="259"/>
        </pc:sldMkLst>
        <pc:spChg chg="mod">
          <ac:chgData name="Кирилл Григорьев" userId="0aad49f0ea54c2c1" providerId="Windows Live" clId="Web-{60206FCB-2BEF-447D-9A39-9BBCC52F62F6}" dt="2019-05-27T20:57:03.247" v="66" actId="20577"/>
          <ac:spMkLst>
            <pc:docMk/>
            <pc:sldMk cId="3029931624" sldId="259"/>
            <ac:spMk id="2" creationId="{4EE4B848-9C51-4717-B835-1A20C89A9C0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CAA9C-7C96-4967-B0E2-88A6A192B3C4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F9FE1-5CCF-42F7-B518-FFBAD01F8C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94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8B2BC-304A-403D-9454-6D62F9D92105}" type="datetime3">
              <a:rPr lang="en-US" smtClean="0"/>
              <a:t>13 June 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94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25FC0-15D6-44C3-BAF0-06DD84D6349A}" type="datetime3">
              <a:rPr lang="en-US" smtClean="0"/>
              <a:t>13 June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147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D624A-5C9A-4E8A-8058-5E864C8723AF}" type="datetime3">
              <a:rPr lang="en-US" smtClean="0"/>
              <a:t>13 June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307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E4660-259D-462A-98F8-7927B2B49C94}" type="datetime3">
              <a:rPr lang="en-US" smtClean="0"/>
              <a:t>13 June 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71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58DF0-26FC-48F0-95A3-E8AD3C9758E0}" type="datetime3">
              <a:rPr lang="en-US" smtClean="0"/>
              <a:t>13 June 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006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BE913-0BA8-42C1-BA62-10E18B524F9F}" type="datetime3">
              <a:rPr lang="en-US" smtClean="0"/>
              <a:t>13 June 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917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5B35F-DA0C-45DB-9C1C-CA098A276B23}" type="datetime3">
              <a:rPr lang="en-US" smtClean="0"/>
              <a:t>13 June 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50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BE992-E0C3-4DE1-BC85-C5BC53957E66}" type="datetime3">
              <a:rPr lang="en-US" smtClean="0"/>
              <a:t>13 June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426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5D892-D5F6-426F-AF85-38F54CBC48DD}" type="datetime3">
              <a:rPr lang="en-US" smtClean="0"/>
              <a:t>13 June 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10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CC13-B54E-493D-B3A8-5192047556ED}" type="datetime3">
              <a:rPr lang="en-US" smtClean="0"/>
              <a:t>13 June 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090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8265FEF-B1A0-42C5-B9FA-3944DD944C7E}" type="datetime3">
              <a:rPr lang="en-US" smtClean="0"/>
              <a:t>13 June 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75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6A94CB9-4614-4D3C-8E26-D26603B3633A}" type="datetime3">
              <a:rPr lang="en-US" smtClean="0"/>
              <a:t>13 June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60160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sz="1600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600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"К</a:t>
            </a:r>
            <a:r>
              <a:rPr lang="ru-RU" sz="1600" cap="none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азанский</a:t>
            </a:r>
            <a:r>
              <a:rPr lang="en-US" sz="1600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cap="none" spc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en-US" sz="1600" cap="none" spc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ациональный</a:t>
            </a:r>
            <a:r>
              <a:rPr lang="en-US" sz="1600" cap="none" spc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cap="none" spc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1600" cap="none" spc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сследовательский</a:t>
            </a:r>
            <a:r>
              <a:rPr lang="en-US" sz="1600" cap="none" spc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cap="none" spc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en-US" sz="1600" cap="none" spc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ехнический</a:t>
            </a:r>
            <a:r>
              <a:rPr lang="en-US" sz="1600" cap="none" spc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cap="none" spc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</a:t>
            </a:r>
            <a:r>
              <a:rPr lang="en-US" sz="1600" cap="none" spc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ниверситет</a:t>
            </a:r>
            <a:r>
              <a:rPr lang="en-US" sz="1600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им. А. Н. Туполева"</a:t>
            </a:r>
            <a:br>
              <a:rPr lang="en-US" sz="1600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(КНИТУ - КАИ)</a:t>
            </a:r>
            <a:br>
              <a:rPr lang="en-US" sz="1600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cap="none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en-US" sz="1600" cap="none" spc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афедра</a:t>
            </a:r>
            <a:r>
              <a:rPr lang="en-US" sz="1600" cap="none" spc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cap="none" spc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прикладной</a:t>
            </a:r>
            <a:r>
              <a:rPr lang="en-US" sz="1600" cap="none" spc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cap="none" spc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математики</a:t>
            </a:r>
            <a:r>
              <a:rPr lang="en-US" sz="1600" cap="none" spc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600" cap="none" spc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информатики</a:t>
            </a:r>
            <a:r>
              <a:rPr lang="en-US" sz="1600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600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600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cap="none" spc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  <a:br>
              <a:rPr lang="ru-RU" sz="2000" b="1" cap="none" spc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1" cap="none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sz="1600" b="1" cap="none" spc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агистерская диссертация</a:t>
            </a:r>
            <a:r>
              <a:rPr lang="en-US" sz="2000" cap="none" spc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cap="none" spc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cap="none" spc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000" cap="none" spc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cap="none" spc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тему</a:t>
            </a:r>
            <a:r>
              <a:rPr lang="en-US" sz="2000" cap="none" spc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cap="none" spc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«Программа </a:t>
            </a:r>
            <a:r>
              <a:rPr lang="ru-RU" sz="2000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информирования и оптимизации задач управления строительством </a:t>
            </a:r>
            <a:r>
              <a:rPr lang="ru-RU" sz="2000" cap="none" spc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зданий»</a:t>
            </a:r>
            <a:br>
              <a:rPr lang="ru-RU" sz="2000" cap="none" spc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cap="none" spc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0" dirty="0">
                <a:latin typeface="Times New Roman" panose="02020603050405020304" pitchFamily="18" charset="0"/>
                <a:cs typeface="Calibri Light"/>
              </a:rPr>
              <a:t/>
            </a:r>
            <a:br>
              <a:rPr lang="en-US" sz="1600" spc="0" dirty="0">
                <a:latin typeface="Times New Roman" panose="02020603050405020304" pitchFamily="18" charset="0"/>
                <a:cs typeface="Calibri Light"/>
              </a:rPr>
            </a:br>
            <a:r>
              <a:rPr lang="en-US" sz="1400" dirty="0">
                <a:latin typeface="Times New Roman"/>
                <a:cs typeface="Calibri Light"/>
              </a:rPr>
              <a:t/>
            </a:r>
            <a:br>
              <a:rPr lang="en-US" sz="1400" dirty="0">
                <a:latin typeface="Times New Roman"/>
                <a:cs typeface="Calibri Light"/>
              </a:rPr>
            </a:br>
            <a:r>
              <a:rPr lang="en-US" sz="1400" dirty="0">
                <a:latin typeface="Times New Roman"/>
                <a:cs typeface="Calibri Light"/>
              </a:rPr>
              <a:t/>
            </a:r>
            <a:br>
              <a:rPr lang="en-US" sz="1400" dirty="0">
                <a:latin typeface="Times New Roman"/>
                <a:cs typeface="Calibri Light"/>
              </a:rPr>
            </a:br>
            <a:endParaRPr lang="en-US" sz="1400" b="1" dirty="0">
              <a:latin typeface="Times New Roman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3D5BB96-0624-45B8-A3B3-41D262996EB1}"/>
              </a:ext>
            </a:extLst>
          </p:cNvPr>
          <p:cNvSpPr txBox="1"/>
          <p:nvPr/>
        </p:nvSpPr>
        <p:spPr>
          <a:xfrm>
            <a:off x="5249294" y="4556051"/>
            <a:ext cx="590638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Times New Roman"/>
                <a:cs typeface="Calibri"/>
              </a:rPr>
              <a:t>Выполнил: студент гр. </a:t>
            </a:r>
            <a:r>
              <a:rPr lang="ru-RU" dirty="0" smtClean="0">
                <a:solidFill>
                  <a:schemeClr val="bg1"/>
                </a:solidFill>
                <a:latin typeface="Times New Roman"/>
                <a:cs typeface="Calibri"/>
              </a:rPr>
              <a:t>4262</a:t>
            </a:r>
            <a:endParaRPr lang="ru-RU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pPr algn="r"/>
            <a:r>
              <a:rPr lang="ru-RU" dirty="0" smtClean="0">
                <a:solidFill>
                  <a:schemeClr val="bg1"/>
                </a:solidFill>
                <a:latin typeface="Times New Roman"/>
                <a:cs typeface="Calibri"/>
              </a:rPr>
              <a:t>Гаврилов Д.Н.</a:t>
            </a:r>
            <a:endParaRPr lang="ru-RU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pPr algn="r"/>
            <a:r>
              <a:rPr lang="ru-RU" dirty="0">
                <a:solidFill>
                  <a:schemeClr val="bg1"/>
                </a:solidFill>
                <a:latin typeface="Times New Roman"/>
                <a:cs typeface="Calibri"/>
              </a:rPr>
              <a:t>Руководитель: </a:t>
            </a:r>
            <a:r>
              <a:rPr lang="ru-RU" dirty="0" smtClean="0">
                <a:solidFill>
                  <a:schemeClr val="bg1"/>
                </a:solidFill>
                <a:latin typeface="Times New Roman"/>
                <a:cs typeface="Calibri"/>
              </a:rPr>
              <a:t>канд. </a:t>
            </a:r>
            <a:r>
              <a:rPr lang="ru-RU" dirty="0" err="1" smtClean="0">
                <a:solidFill>
                  <a:schemeClr val="bg1"/>
                </a:solidFill>
                <a:latin typeface="Times New Roman"/>
                <a:cs typeface="Calibri"/>
              </a:rPr>
              <a:t>техн</a:t>
            </a:r>
            <a:r>
              <a:rPr lang="ru-RU" dirty="0" smtClean="0">
                <a:solidFill>
                  <a:schemeClr val="bg1"/>
                </a:solidFill>
                <a:latin typeface="Times New Roman"/>
                <a:cs typeface="Calibri"/>
              </a:rPr>
              <a:t>. наук, доцент каф. ПМИ</a:t>
            </a:r>
            <a:endParaRPr lang="ru-RU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pPr algn="r"/>
            <a:r>
              <a:rPr lang="ru-RU" dirty="0" err="1" smtClean="0">
                <a:solidFill>
                  <a:schemeClr val="bg1"/>
                </a:solidFill>
                <a:latin typeface="Times New Roman"/>
                <a:cs typeface="Calibri"/>
              </a:rPr>
              <a:t>Габитов</a:t>
            </a:r>
            <a:r>
              <a:rPr lang="ru-RU" dirty="0" smtClean="0">
                <a:solidFill>
                  <a:schemeClr val="bg1"/>
                </a:solidFill>
                <a:latin typeface="Times New Roman"/>
                <a:cs typeface="Calibri"/>
              </a:rPr>
              <a:t> Р.И.</a:t>
            </a:r>
            <a:endParaRPr lang="ru-RU" dirty="0">
              <a:solidFill>
                <a:schemeClr val="bg1"/>
              </a:solidFill>
              <a:latin typeface="Times New Roman"/>
              <a:cs typeface="Calibri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436130" y="6120538"/>
            <a:ext cx="1564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Times New Roman"/>
                <a:cs typeface="Calibri"/>
              </a:rPr>
              <a:t>Казань 2023 г.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900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641042" y="6327602"/>
            <a:ext cx="365760" cy="365760"/>
          </a:xfrm>
        </p:spPr>
        <p:txBody>
          <a:bodyPr/>
          <a:lstStyle/>
          <a:p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72258C94-A3D8-4314-906E-690D922B2109}"/>
              </a:ext>
            </a:extLst>
          </p:cNvPr>
          <p:cNvSpPr txBox="1">
            <a:spLocks/>
          </p:cNvSpPr>
          <p:nvPr/>
        </p:nvSpPr>
        <p:spPr bwMode="black">
          <a:xfrm>
            <a:off x="0" y="-6350"/>
            <a:ext cx="12192000" cy="1225550"/>
          </a:xfrm>
          <a:prstGeom prst="rect">
            <a:avLst/>
          </a:prstGeom>
          <a:gradFill>
            <a:gsLst>
              <a:gs pos="100000">
                <a:schemeClr val="accent1">
                  <a:lumMod val="0"/>
                  <a:lumOff val="10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Times New Roman"/>
                <a:cs typeface="Calibri Light" panose="020F0302020204030204"/>
              </a:rPr>
              <a:t>БАЗЫ </a:t>
            </a:r>
            <a:r>
              <a:rPr lang="ru-RU" dirty="0">
                <a:latin typeface="Times New Roman"/>
                <a:cs typeface="Calibri Light" panose="020F0302020204030204"/>
              </a:rPr>
              <a:t>ДАННЫХ</a:t>
            </a:r>
            <a:endParaRPr lang="ru-RU" dirty="0">
              <a:cs typeface="Calibri Light" panose="020F0302020204030204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982980" y="842327"/>
            <a:ext cx="10325100" cy="572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5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41AA6829-902D-44C5-A62F-0D67E03DD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393193"/>
            <a:ext cx="7729728" cy="5593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 системы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666219" y="6325985"/>
            <a:ext cx="365760" cy="365760"/>
          </a:xfrm>
        </p:spPr>
        <p:txBody>
          <a:bodyPr/>
          <a:lstStyle/>
          <a:p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4085013" y="952501"/>
            <a:ext cx="4297680" cy="3380654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8520546" y="2760215"/>
            <a:ext cx="3328553" cy="3307686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4"/>
          <a:stretch>
            <a:fillRect/>
          </a:stretch>
        </p:blipFill>
        <p:spPr>
          <a:xfrm>
            <a:off x="321329" y="2642828"/>
            <a:ext cx="3625831" cy="3295880"/>
          </a:xfrm>
          <a:prstGeom prst="rect">
            <a:avLst/>
          </a:prstGeom>
        </p:spPr>
      </p:pic>
      <p:cxnSp>
        <p:nvCxnSpPr>
          <p:cNvPr id="5" name="Соединительная линия уступом 4"/>
          <p:cNvCxnSpPr/>
          <p:nvPr/>
        </p:nvCxnSpPr>
        <p:spPr>
          <a:xfrm rot="10800000" flipV="1">
            <a:off x="3707483" y="4206238"/>
            <a:ext cx="1431031" cy="764773"/>
          </a:xfrm>
          <a:prstGeom prst="bentConnector3">
            <a:avLst>
              <a:gd name="adj1" fmla="val 55809"/>
            </a:avLst>
          </a:prstGeom>
          <a:ln w="76200">
            <a:solidFill>
              <a:srgbClr val="FF0000"/>
            </a:solidFill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Соединительная линия уступом 12"/>
          <p:cNvCxnSpPr/>
          <p:nvPr/>
        </p:nvCxnSpPr>
        <p:spPr>
          <a:xfrm>
            <a:off x="6716684" y="4206239"/>
            <a:ext cx="2107276" cy="764773"/>
          </a:xfrm>
          <a:prstGeom prst="bentConnector3">
            <a:avLst>
              <a:gd name="adj1" fmla="val 65911"/>
            </a:avLst>
          </a:prstGeom>
          <a:ln w="76200">
            <a:solidFill>
              <a:srgbClr val="FF0000"/>
            </a:solidFill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36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41AA6829-902D-44C5-A62F-0D67E03DD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393193"/>
            <a:ext cx="7729728" cy="5593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 системы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650636" y="6369904"/>
            <a:ext cx="365760" cy="365760"/>
          </a:xfrm>
        </p:spPr>
        <p:txBody>
          <a:bodyPr/>
          <a:lstStyle/>
          <a:p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2"/>
          <a:stretch>
            <a:fillRect/>
          </a:stretch>
        </p:blipFill>
        <p:spPr>
          <a:xfrm>
            <a:off x="5958840" y="952501"/>
            <a:ext cx="6013740" cy="5265419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 rotWithShape="1">
          <a:blip r:embed="rId3"/>
          <a:srcRect b="46380"/>
          <a:stretch/>
        </p:blipFill>
        <p:spPr>
          <a:xfrm>
            <a:off x="807505" y="1110369"/>
            <a:ext cx="4512582" cy="1249679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 rotWithShape="1">
          <a:blip r:embed="rId4"/>
          <a:srcRect b="46592"/>
          <a:stretch/>
        </p:blipFill>
        <p:spPr>
          <a:xfrm>
            <a:off x="831693" y="2634102"/>
            <a:ext cx="4464207" cy="1099698"/>
          </a:xfrm>
          <a:prstGeom prst="rect">
            <a:avLst/>
          </a:prstGeom>
        </p:spPr>
      </p:pic>
      <p:pic>
        <p:nvPicPr>
          <p:cNvPr id="12" name="Рисунок 11"/>
          <p:cNvPicPr/>
          <p:nvPr/>
        </p:nvPicPr>
        <p:blipFill rotWithShape="1">
          <a:blip r:embed="rId5"/>
          <a:srcRect b="37827"/>
          <a:stretch/>
        </p:blipFill>
        <p:spPr>
          <a:xfrm>
            <a:off x="831693" y="4007854"/>
            <a:ext cx="4464207" cy="1257566"/>
          </a:xfrm>
          <a:prstGeom prst="rect">
            <a:avLst/>
          </a:prstGeom>
        </p:spPr>
      </p:pic>
      <p:pic>
        <p:nvPicPr>
          <p:cNvPr id="13" name="Рисунок 12"/>
          <p:cNvPicPr/>
          <p:nvPr/>
        </p:nvPicPr>
        <p:blipFill>
          <a:blip r:embed="rId6"/>
          <a:stretch>
            <a:fillRect/>
          </a:stretch>
        </p:blipFill>
        <p:spPr>
          <a:xfrm>
            <a:off x="831693" y="5598497"/>
            <a:ext cx="4918594" cy="847032"/>
          </a:xfrm>
          <a:prstGeom prst="rect">
            <a:avLst/>
          </a:prstGeom>
        </p:spPr>
      </p:pic>
      <p:cxnSp>
        <p:nvCxnSpPr>
          <p:cNvPr id="14" name="Соединительная линия уступом 13"/>
          <p:cNvCxnSpPr>
            <a:endCxn id="10" idx="3"/>
          </p:cNvCxnSpPr>
          <p:nvPr/>
        </p:nvCxnSpPr>
        <p:spPr>
          <a:xfrm rot="10800000">
            <a:off x="5320088" y="1735210"/>
            <a:ext cx="1515053" cy="898893"/>
          </a:xfrm>
          <a:prstGeom prst="bentConnector3">
            <a:avLst>
              <a:gd name="adj1" fmla="val 1214"/>
            </a:avLst>
          </a:prstGeom>
          <a:ln w="76200">
            <a:solidFill>
              <a:srgbClr val="FF0000"/>
            </a:solidFill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оединительная линия уступом 14"/>
          <p:cNvCxnSpPr/>
          <p:nvPr/>
        </p:nvCxnSpPr>
        <p:spPr>
          <a:xfrm rot="10800000" flipV="1">
            <a:off x="5770029" y="5143500"/>
            <a:ext cx="1065112" cy="987012"/>
          </a:xfrm>
          <a:prstGeom prst="bentConnector3">
            <a:avLst>
              <a:gd name="adj1" fmla="val 3498"/>
            </a:avLst>
          </a:prstGeom>
          <a:ln w="76200">
            <a:solidFill>
              <a:srgbClr val="FF0000"/>
            </a:solidFill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ная линия уступом 18"/>
          <p:cNvCxnSpPr/>
          <p:nvPr/>
        </p:nvCxnSpPr>
        <p:spPr>
          <a:xfrm rot="10800000" flipV="1">
            <a:off x="5320087" y="4171683"/>
            <a:ext cx="899882" cy="615879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Соединительная линия уступом 21"/>
          <p:cNvCxnSpPr/>
          <p:nvPr/>
        </p:nvCxnSpPr>
        <p:spPr>
          <a:xfrm rot="10800000">
            <a:off x="5320087" y="2883479"/>
            <a:ext cx="899883" cy="386405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40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41AA6829-902D-44C5-A62F-0D67E03DD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393193"/>
            <a:ext cx="7729728" cy="5593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631758" y="6334298"/>
            <a:ext cx="365760" cy="365760"/>
          </a:xfrm>
        </p:spPr>
        <p:txBody>
          <a:bodyPr/>
          <a:lstStyle/>
          <a:p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28" y="3048000"/>
            <a:ext cx="5906272" cy="373581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52500"/>
            <a:ext cx="6096000" cy="3886711"/>
          </a:xfrm>
          <a:prstGeom prst="rect">
            <a:avLst/>
          </a:prstGeom>
        </p:spPr>
      </p:pic>
      <p:cxnSp>
        <p:nvCxnSpPr>
          <p:cNvPr id="6" name="Соединительная линия уступом 5"/>
          <p:cNvCxnSpPr/>
          <p:nvPr/>
        </p:nvCxnSpPr>
        <p:spPr>
          <a:xfrm flipV="1">
            <a:off x="4457700" y="1504950"/>
            <a:ext cx="5105400" cy="5019675"/>
          </a:xfrm>
          <a:prstGeom prst="bentConnector3">
            <a:avLst>
              <a:gd name="adj1" fmla="val 30597"/>
            </a:avLst>
          </a:prstGeom>
          <a:ln w="76200">
            <a:solidFill>
              <a:srgbClr val="FF0000"/>
            </a:solidFill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8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612823" y="6284421"/>
            <a:ext cx="365760" cy="36576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72258C94-A3D8-4314-906E-690D922B2109}"/>
              </a:ext>
            </a:extLst>
          </p:cNvPr>
          <p:cNvSpPr txBox="1">
            <a:spLocks/>
          </p:cNvSpPr>
          <p:nvPr/>
        </p:nvSpPr>
        <p:spPr bwMode="black">
          <a:xfrm>
            <a:off x="0" y="-6351"/>
            <a:ext cx="12192000" cy="1262496"/>
          </a:xfrm>
          <a:prstGeom prst="rect">
            <a:avLst/>
          </a:prstGeom>
          <a:gradFill>
            <a:gsLst>
              <a:gs pos="100000">
                <a:schemeClr val="accent1">
                  <a:lumMod val="0"/>
                  <a:lumOff val="10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ПУБЛИКАЦИИ НА ТЕМЫ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«ЦИФРОВИЗАЦИЯ СТРОИТЕЛЬНОЙ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ОТРАСЛИ» </a:t>
            </a:r>
            <a:b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«ПРОГРАММНОЕ ОБЕСПЕЧЕНИЕ ДЛЯ ОПТИМИЗАЦИИ ЗАДАЧ УПРАВЛЕНИЯ СТРОИТЕЛЬСТВОМ ПРИ ВЫХОДЕ В НОВЫЕ РЕГИОНЫ» </a:t>
            </a:r>
            <a:endParaRPr lang="ru-RU" sz="1800" dirty="0">
              <a:cs typeface="Calibri Light" panose="020F0302020204030204"/>
            </a:endParaRPr>
          </a:p>
        </p:txBody>
      </p:sp>
      <p:pic>
        <p:nvPicPr>
          <p:cNvPr id="2050" name="Picture 2" descr="Гаврилов статья 1_Цифровизация строительной отрасли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3"/>
          <a:stretch/>
        </p:blipFill>
        <p:spPr bwMode="auto">
          <a:xfrm>
            <a:off x="1685060" y="1477536"/>
            <a:ext cx="4015740" cy="4989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Гаврилов статья 2_ПО задач управления строительством при выходе в новые регионы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0" t="9771"/>
          <a:stretch/>
        </p:blipFill>
        <p:spPr bwMode="auto">
          <a:xfrm>
            <a:off x="6499861" y="1423322"/>
            <a:ext cx="3731028" cy="4733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Объект 2">
            <a:extLst>
              <a:ext uri="{FF2B5EF4-FFF2-40B4-BE49-F238E27FC236}">
                <a16:creationId xmlns="" xmlns:a16="http://schemas.microsoft.com/office/drawing/2014/main" id="{CC21332C-2912-42CE-A522-D0816CA0C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730" y="5502280"/>
            <a:ext cx="9761220" cy="82153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рамках прошедшей 12 мая 2023 года Международной научной конференции «Цифровая экономика глазами студентов», посвященной году педагога и наставника </a:t>
            </a:r>
            <a:r>
              <a:rPr lang="ru-RU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РФ были приняты к публикации в сборнике 2е статьи.</a:t>
            </a:r>
            <a:endParaRPr lang="ru-RU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24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CC21332C-2912-42CE-A522-D0816CA0C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165259"/>
            <a:ext cx="9539722" cy="510660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результате данной 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выпускной квалификационной </a:t>
            </a:r>
            <a:r>
              <a:rPr lang="ru-RU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выполнены 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следующие задачи:</a:t>
            </a: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Выявлены все цели и задачи, решение которых необходимо в рамках реализации текущего проекта;</a:t>
            </a: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Собраны и проанализированы ключевые требования к разрабатываемой (проектируемой) автоматизированной информационной системе;</a:t>
            </a: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Просмотрен и проанализирован рынок продукции, образующий сферу услуг по автоматизации строительной </a:t>
            </a:r>
            <a:r>
              <a:rPr lang="ru-RU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отрасли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Спроектированы структура и архитектура программного обеспечения подсистем, образующих финальный продукт;</a:t>
            </a: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ru-RU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Выбран 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язык программирования, система управления базой данных и технология разработки для реализации системы;</a:t>
            </a: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Спроектирована структура базы данных;</a:t>
            </a: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основе выявленных требований реализован прототип автоматизированной информационной системы, выполненной на основе технических решений, подобранных на этапе проектирования.</a:t>
            </a:r>
          </a:p>
          <a:p>
            <a:pPr marL="0" indent="0" algn="just">
              <a:buNone/>
            </a:pP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Реализованная система планируется к использованию в пределах отдельно взятой строительной организации, которая планирует свое расширение в новые регионы.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648384" y="6292553"/>
            <a:ext cx="365760" cy="365760"/>
          </a:xfr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ru-RU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72258C94-A3D8-4314-906E-690D922B2109}"/>
              </a:ext>
            </a:extLst>
          </p:cNvPr>
          <p:cNvSpPr txBox="1">
            <a:spLocks/>
          </p:cNvSpPr>
          <p:nvPr/>
        </p:nvSpPr>
        <p:spPr bwMode="black">
          <a:xfrm>
            <a:off x="0" y="-6350"/>
            <a:ext cx="12192000" cy="1225550"/>
          </a:xfrm>
          <a:prstGeom prst="rect">
            <a:avLst/>
          </a:prstGeom>
          <a:gradFill>
            <a:gsLst>
              <a:gs pos="100000">
                <a:schemeClr val="accent1">
                  <a:lumMod val="0"/>
                  <a:lumOff val="10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Times New Roman"/>
                <a:cs typeface="Calibri Light" panose="020F0302020204030204"/>
              </a:rPr>
              <a:t>ЗАКЛЮЧЕНИЕ</a:t>
            </a:r>
            <a:endParaRPr lang="ru-RU" dirty="0"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6926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773546" y="2689921"/>
            <a:ext cx="744421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96432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258C94-A3D8-4314-906E-690D922B2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25550"/>
          </a:xfrm>
          <a:gradFill>
            <a:gsLst>
              <a:gs pos="100000">
                <a:schemeClr val="accent1">
                  <a:lumMod val="0"/>
                  <a:lumOff val="10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Times New Roman"/>
                <a:cs typeface="Times New Roman"/>
              </a:rPr>
              <a:t>Актуальность работы</a:t>
            </a:r>
            <a:endParaRPr lang="ru-RU" sz="2800" dirty="0">
              <a:cs typeface="Calibri Light" panose="020F0302020204030204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623446" y="6309360"/>
            <a:ext cx="365760" cy="365760"/>
          </a:xfrm>
        </p:spPr>
        <p:txBody>
          <a:bodyPr/>
          <a:lstStyle/>
          <a:p>
            <a:fld id="{D57F1E4F-1CFF-5643-939E-217C01CDF565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cf2.ppt-online.org/files2/slide/e/EcfkAxuVMnygeN9D7qIRHhz6Tolv3mBbpSOFJsjGC/slide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60" y="1225550"/>
            <a:ext cx="6382221" cy="478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73C926E-CCF0-45D6-B604-AB7E2A850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055" y="1377237"/>
            <a:ext cx="5056391" cy="4780433"/>
          </a:xfrm>
        </p:spPr>
        <p:txBody>
          <a:bodyPr vert="horz" lIns="0" tIns="45720" rIns="0" bIns="45720" rtlCol="0" anchor="t">
            <a:normAutofit fontScale="92500" lnSpcReduction="10000"/>
          </a:bodyPr>
          <a:lstStyle/>
          <a:p>
            <a:pPr algn="just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Стратегия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многих застройщиков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заключается в расширении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географии строительства, а в России отсутствуют автоматизированные системы, позволяющие комплексно решать данную задачу, что делает разработку подобных продуктов актуальной и востребованной (особенно с учетом программы правительства развития Дальнего Востока – «Дальневосточный квартал», «Дальневосточный гектар»). Общая площадь Дальнего Востока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около 7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млн квадратных километров и занимает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около 40%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площади России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5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C92F18-BC24-464E-890C-A0187C903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346" y="1219200"/>
            <a:ext cx="9684328" cy="4566458"/>
          </a:xfrm>
        </p:spPr>
        <p:txBody>
          <a:bodyPr vert="horz" lIns="0" tIns="45720" rIns="0" bIns="45720" rtlCol="0" anchor="t">
            <a:noAutofit/>
          </a:bodyPr>
          <a:lstStyle/>
          <a:p>
            <a:pPr marL="0" indent="0" algn="just">
              <a:buNone/>
            </a:pPr>
            <a:r>
              <a:rPr lang="ru-RU" sz="2000" b="1" dirty="0">
                <a:latin typeface="Times New Roman"/>
                <a:cs typeface="Times New Roman"/>
              </a:rPr>
              <a:t>Цель:</a:t>
            </a:r>
          </a:p>
          <a:p>
            <a:r>
              <a:rPr lang="ru-RU" sz="2000" dirty="0">
                <a:latin typeface="Times New Roman"/>
                <a:cs typeface="Times New Roman"/>
              </a:rPr>
              <a:t>Проектирование и реализация </a:t>
            </a:r>
            <a:r>
              <a:rPr lang="ru-RU" sz="2000" dirty="0" smtClean="0">
                <a:latin typeface="Times New Roman"/>
                <a:cs typeface="Times New Roman"/>
              </a:rPr>
              <a:t>модулей (подсистем) программы информирования и оптимизации задач управления строительством зданий </a:t>
            </a:r>
          </a:p>
          <a:p>
            <a:pPr marL="0" indent="0" algn="just">
              <a:buNone/>
            </a:pPr>
            <a:endParaRPr lang="ru-RU" sz="2000" b="1" dirty="0" smtClean="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r>
              <a:rPr lang="ru-RU" sz="2000" b="1" dirty="0" smtClean="0">
                <a:latin typeface="Times New Roman"/>
                <a:cs typeface="Times New Roman"/>
              </a:rPr>
              <a:t>Постановка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ru-RU" sz="2000" b="1" dirty="0" smtClean="0">
                <a:latin typeface="Times New Roman"/>
                <a:cs typeface="Times New Roman"/>
              </a:rPr>
              <a:t>задач</a:t>
            </a:r>
            <a:r>
              <a:rPr lang="en-US" sz="2000" b="1" dirty="0" smtClean="0">
                <a:latin typeface="Times New Roman"/>
                <a:cs typeface="Times New Roman"/>
              </a:rPr>
              <a:t>: </a:t>
            </a:r>
          </a:p>
          <a:p>
            <a:pPr marL="383540" lvl="1" algn="just">
              <a:buFont typeface="Wingdings" panose="020F0502020204030204" pitchFamily="34" charset="0"/>
              <a:buChar char="§"/>
            </a:pPr>
            <a:r>
              <a:rPr lang="ru-RU" sz="2000" dirty="0">
                <a:latin typeface="Times New Roman"/>
                <a:cs typeface="Times New Roman"/>
              </a:rPr>
              <a:t>Произвести поиск и анализ уже существующего ПО;</a:t>
            </a:r>
          </a:p>
          <a:p>
            <a:pPr marL="383540" lvl="1" algn="just">
              <a:buFont typeface="Wingdings" panose="020F0502020204030204" pitchFamily="34" charset="0"/>
              <a:buChar char="§"/>
            </a:pPr>
            <a:r>
              <a:rPr lang="ru-RU" sz="2000" dirty="0">
                <a:latin typeface="Times New Roman"/>
                <a:cs typeface="Times New Roman"/>
              </a:rPr>
              <a:t>Сформулировать основные требования к создаваемому ПО;</a:t>
            </a:r>
          </a:p>
          <a:p>
            <a:pPr marL="383540" lvl="1" algn="just">
              <a:buFont typeface="Wingdings" panose="020F0502020204030204" pitchFamily="34" charset="0"/>
              <a:buChar char="§"/>
            </a:pPr>
            <a:r>
              <a:rPr lang="ru-RU" sz="2000" dirty="0">
                <a:latin typeface="Times New Roman"/>
                <a:cs typeface="Times New Roman"/>
              </a:rPr>
              <a:t>Спроектировать архитектуру и базу данных системы;</a:t>
            </a:r>
          </a:p>
          <a:p>
            <a:pPr marL="383540" lvl="1" algn="just">
              <a:buFont typeface="Wingdings" panose="020F0502020204030204" pitchFamily="34" charset="0"/>
              <a:buChar char="§"/>
            </a:pPr>
            <a:r>
              <a:rPr lang="ru-RU" sz="2000" dirty="0">
                <a:latin typeface="Times New Roman"/>
                <a:cs typeface="Times New Roman"/>
              </a:rPr>
              <a:t>Выбрать </a:t>
            </a:r>
            <a:r>
              <a:rPr lang="ru-RU" sz="2000" dirty="0" smtClean="0">
                <a:latin typeface="Times New Roman"/>
                <a:cs typeface="Times New Roman"/>
              </a:rPr>
              <a:t>язык программирования </a:t>
            </a:r>
            <a:r>
              <a:rPr lang="ru-RU" sz="2000" dirty="0">
                <a:latin typeface="Times New Roman"/>
                <a:cs typeface="Times New Roman"/>
              </a:rPr>
              <a:t>высокого уровня и технологию разработки для реализации приложения;</a:t>
            </a:r>
          </a:p>
          <a:p>
            <a:pPr marL="383540" lvl="1" algn="just">
              <a:buFont typeface="Wingdings" panose="020F0502020204030204" pitchFamily="34" charset="0"/>
              <a:buChar char="§"/>
            </a:pPr>
            <a:r>
              <a:rPr lang="ru-RU" sz="2000" dirty="0">
                <a:latin typeface="Times New Roman"/>
                <a:cs typeface="Times New Roman"/>
              </a:rPr>
              <a:t>Реализовать прототип </a:t>
            </a:r>
            <a:r>
              <a:rPr lang="ru-RU" sz="2000" dirty="0" smtClean="0">
                <a:latin typeface="Times New Roman"/>
                <a:cs typeface="Times New Roman"/>
              </a:rPr>
              <a:t>приложения с </a:t>
            </a:r>
            <a:r>
              <a:rPr lang="ru-RU" sz="2000" dirty="0">
                <a:latin typeface="Times New Roman"/>
                <a:cs typeface="Times New Roman"/>
              </a:rPr>
              <a:t>учетом указанных требований.</a:t>
            </a: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72258C94-A3D8-4314-906E-690D922B2109}"/>
              </a:ext>
            </a:extLst>
          </p:cNvPr>
          <p:cNvSpPr txBox="1">
            <a:spLocks/>
          </p:cNvSpPr>
          <p:nvPr/>
        </p:nvSpPr>
        <p:spPr bwMode="black">
          <a:xfrm>
            <a:off x="0" y="-6350"/>
            <a:ext cx="12192000" cy="1225550"/>
          </a:xfrm>
          <a:prstGeom prst="rect">
            <a:avLst/>
          </a:prstGeom>
          <a:gradFill>
            <a:gsLst>
              <a:gs pos="100000">
                <a:schemeClr val="accent1">
                  <a:lumMod val="0"/>
                  <a:lumOff val="10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Times New Roman"/>
                <a:cs typeface="Calibri Light" panose="020F0302020204030204"/>
              </a:rPr>
              <a:t>Цель и постановка задач</a:t>
            </a:r>
            <a:endParaRPr lang="ru-RU" dirty="0">
              <a:cs typeface="Calibri Light" panose="020F0302020204030204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640071" y="6301048"/>
            <a:ext cx="365760" cy="365760"/>
          </a:xfrm>
        </p:spPr>
        <p:txBody>
          <a:bodyPr/>
          <a:lstStyle/>
          <a:p>
            <a:fld id="{D57F1E4F-1CFF-5643-939E-217C01CDF565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42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3345564-0D91-4322-863C-E307B86E6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559293"/>
            <a:ext cx="10617605" cy="465862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Решения 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автоматизации позволяют проводить разноплановый анализ хозяйственной деятельности организации, следить за соблюдением сроков строительства, взаимодействовать с подрядчиками и заказчиками. </a:t>
            </a:r>
          </a:p>
          <a:p>
            <a:pPr marL="0" indent="0" algn="just">
              <a:buNone/>
            </a:pP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Существующие 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программы, разработанные для строительных компаний, решают такие основные задачи:</a:t>
            </a:r>
          </a:p>
          <a:p>
            <a:pPr lvl="0" algn="just"/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получение информации с разных объектов в онлайн-режиме;</a:t>
            </a:r>
          </a:p>
          <a:p>
            <a:pPr lvl="0" algn="just"/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финансовое планирование строительства объектов недвижимости;</a:t>
            </a:r>
          </a:p>
          <a:p>
            <a:pPr lvl="0" algn="just"/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строительства по денежным средствам, срокам, объемам;</a:t>
            </a:r>
          </a:p>
          <a:p>
            <a:pPr lvl="0" algn="just"/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инвестиционной деятельностью;</a:t>
            </a:r>
          </a:p>
          <a:p>
            <a:pPr lvl="0" algn="just"/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мониторинг деятельности организации</a:t>
            </a: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др.</a:t>
            </a:r>
            <a:endParaRPr lang="ru-RU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623446" y="6334299"/>
            <a:ext cx="365760" cy="365760"/>
          </a:xfrm>
        </p:spPr>
        <p:txBody>
          <a:bodyPr/>
          <a:lstStyle/>
          <a:p>
            <a:fld id="{D57F1E4F-1CFF-5643-939E-217C01CDF565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2258C94-A3D8-4314-906E-690D922B2109}"/>
              </a:ext>
            </a:extLst>
          </p:cNvPr>
          <p:cNvSpPr txBox="1">
            <a:spLocks/>
          </p:cNvSpPr>
          <p:nvPr/>
        </p:nvSpPr>
        <p:spPr bwMode="black">
          <a:xfrm>
            <a:off x="0" y="-6350"/>
            <a:ext cx="12192000" cy="1225550"/>
          </a:xfrm>
          <a:prstGeom prst="rect">
            <a:avLst/>
          </a:prstGeom>
          <a:gradFill>
            <a:gsLst>
              <a:gs pos="100000">
                <a:schemeClr val="accent1">
                  <a:lumMod val="0"/>
                  <a:lumOff val="10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900" dirty="0" smtClean="0">
                <a:latin typeface="Times New Roman"/>
                <a:cs typeface="Calibri Light" panose="020F0302020204030204"/>
              </a:rPr>
              <a:t>Обобщённые </a:t>
            </a:r>
            <a:r>
              <a:rPr lang="ru-RU" sz="2900" dirty="0">
                <a:latin typeface="Times New Roman"/>
                <a:cs typeface="Calibri Light" panose="020F0302020204030204"/>
              </a:rPr>
              <a:t>сведения об автоматизированных информационных системах организационного управления в строительной </a:t>
            </a:r>
            <a:r>
              <a:rPr lang="ru-RU" sz="2900" dirty="0" smtClean="0">
                <a:latin typeface="Times New Roman"/>
                <a:cs typeface="Calibri Light" panose="020F0302020204030204"/>
              </a:rPr>
              <a:t>отрасли</a:t>
            </a:r>
            <a:endParaRPr lang="ru-RU" sz="2900" dirty="0">
              <a:latin typeface="Times New Roman"/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2993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874F99E-A4A1-4948-B86B-31C75808B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6830" y="398239"/>
            <a:ext cx="8098340" cy="53704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Существующие автоматизированные информационные системы применяемые в строительной отрасли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56826" y="5702982"/>
            <a:ext cx="40220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пример 1 – Веб ресурс «</a:t>
            </a:r>
            <a:r>
              <a:rPr lang="ru-RU" sz="16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строим.дом.рф</a:t>
            </a: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604105" y="6287757"/>
            <a:ext cx="365760" cy="365760"/>
          </a:xfrm>
        </p:spPr>
        <p:txBody>
          <a:bodyPr/>
          <a:lstStyle/>
          <a:p>
            <a:fld id="{D57F1E4F-1CFF-5643-939E-217C01CDF565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/>
          <p:cNvPicPr/>
          <p:nvPr/>
        </p:nvPicPr>
        <p:blipFill rotWithShape="1">
          <a:blip r:embed="rId2"/>
          <a:srcRect l="4137" r="4066"/>
          <a:stretch/>
        </p:blipFill>
        <p:spPr>
          <a:xfrm>
            <a:off x="615142" y="1354834"/>
            <a:ext cx="5079075" cy="4289508"/>
          </a:xfrm>
          <a:prstGeom prst="rect">
            <a:avLst/>
          </a:prstGeom>
        </p:spPr>
      </p:pic>
      <p:pic>
        <p:nvPicPr>
          <p:cNvPr id="2050" name="Picture 2" descr="https://i.ytimg.com/vi/N-YtJXWzIpo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876" y="1354834"/>
            <a:ext cx="5204579" cy="42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6903691" y="5702982"/>
            <a:ext cx="40220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пример 2 – Информационная система «</a:t>
            </a:r>
            <a:r>
              <a:rPr lang="ru-RU" sz="16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Техзор</a:t>
            </a: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70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3345564-0D91-4322-863C-E307B86E6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69" y="1125625"/>
            <a:ext cx="10764981" cy="534167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реализации новых площадок застройщикам приходится анализировать и решать задачи в непривычных для них условиях:</a:t>
            </a:r>
          </a:p>
          <a:p>
            <a:pPr marL="463500" indent="-342900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региона строительства;</a:t>
            </a:r>
          </a:p>
          <a:p>
            <a:pPr marL="463500" indent="-342900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и выбор участка строительства;</a:t>
            </a:r>
          </a:p>
          <a:p>
            <a:pPr marL="463500" indent="-342900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Особенности региональных применяемых материалов и технологий возведения зданий;</a:t>
            </a:r>
          </a:p>
          <a:p>
            <a:pPr marL="463500" indent="-342900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возможного варианта посадки домов на новых участках;</a:t>
            </a:r>
          </a:p>
          <a:p>
            <a:pPr marL="463500" indent="-342900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Варианты возможных планировочных решений для выбранных габаритов зданий; </a:t>
            </a:r>
          </a:p>
          <a:p>
            <a:pPr marL="463500" indent="-342900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Материалы – основной объем требуемых материалов (общестроительных – бетон, арматура, кирпич и т.п.; инженерные системы – водопровод, канализация, отопление, электроснабжение, слаботочные системы), которые распространены и доступны в разных анализируемых регионах;</a:t>
            </a:r>
          </a:p>
          <a:p>
            <a:pPr marL="463500" indent="-342900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строительных ресурсов - рабочая сила и строительная техника;</a:t>
            </a:r>
          </a:p>
          <a:p>
            <a:pPr marL="463500" indent="-342900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присутствующих застройщиков, реализуемых проектов и предлагаемые продуктовые решения.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640072" y="6292735"/>
            <a:ext cx="365760" cy="365760"/>
          </a:xfrm>
        </p:spPr>
        <p:txBody>
          <a:bodyPr/>
          <a:lstStyle/>
          <a:p>
            <a:fld id="{D57F1E4F-1CFF-5643-939E-217C01CDF565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2258C94-A3D8-4314-906E-690D922B2109}"/>
              </a:ext>
            </a:extLst>
          </p:cNvPr>
          <p:cNvSpPr txBox="1">
            <a:spLocks/>
          </p:cNvSpPr>
          <p:nvPr/>
        </p:nvSpPr>
        <p:spPr bwMode="black">
          <a:xfrm>
            <a:off x="0" y="-6350"/>
            <a:ext cx="12192000" cy="1225550"/>
          </a:xfrm>
          <a:prstGeom prst="rect">
            <a:avLst/>
          </a:prstGeom>
          <a:gradFill>
            <a:gsLst>
              <a:gs pos="100000">
                <a:schemeClr val="accent1">
                  <a:lumMod val="0"/>
                  <a:lumOff val="10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Times New Roman"/>
                <a:cs typeface="Calibri Light" panose="020F0302020204030204"/>
              </a:rPr>
              <a:t>Характеристика объекта автоматизации</a:t>
            </a:r>
            <a:endParaRPr lang="ru-RU" dirty="0"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4537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896962" y="4329502"/>
            <a:ext cx="2070591" cy="1992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E2B1675-582B-4CB8-9074-4A9D9FF34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328286"/>
            <a:ext cx="7729728" cy="525539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606820" y="6321932"/>
            <a:ext cx="365760" cy="365760"/>
          </a:xfrm>
        </p:spPr>
        <p:txBody>
          <a:bodyPr/>
          <a:lstStyle/>
          <a:p>
            <a:fld id="{D57F1E4F-1CFF-5643-939E-217C01CDF565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72258C94-A3D8-4314-906E-690D922B2109}"/>
              </a:ext>
            </a:extLst>
          </p:cNvPr>
          <p:cNvSpPr txBox="1">
            <a:spLocks/>
          </p:cNvSpPr>
          <p:nvPr/>
        </p:nvSpPr>
        <p:spPr bwMode="black">
          <a:xfrm>
            <a:off x="0" y="-6350"/>
            <a:ext cx="12192000" cy="1225550"/>
          </a:xfrm>
          <a:prstGeom prst="rect">
            <a:avLst/>
          </a:prstGeom>
          <a:gradFill>
            <a:gsLst>
              <a:gs pos="100000">
                <a:schemeClr val="accent1">
                  <a:lumMod val="0"/>
                  <a:lumOff val="10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ИНСТРУМЕНТЫ разработки</a:t>
            </a:r>
            <a:endParaRPr lang="ru-RU" dirty="0">
              <a:cs typeface="Calibri Light" panose="020F0302020204030204"/>
            </a:endParaRPr>
          </a:p>
        </p:txBody>
      </p:sp>
      <p:pic>
        <p:nvPicPr>
          <p:cNvPr id="1026" name="Picture 2" descr="https://img2.freepng.ru/20180526/usu/kisspng-microsoft-sql-server-sql-server-management-studio-5b0a14557259a0.991723741527387221468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231" y="3375988"/>
            <a:ext cx="4918729" cy="284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ttps://ih0.redbubble.net/image.366684650.5673/flat,800x800,075,f.u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198" y="3099563"/>
            <a:ext cx="3484117" cy="348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fuzeservers.ru/wp-content/uploads/0/4/3/043fd82df7802039e1d2f387852b357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385" y="1239938"/>
            <a:ext cx="4452461" cy="239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70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631759" y="6334295"/>
            <a:ext cx="365760" cy="365760"/>
          </a:xfrm>
        </p:spPr>
        <p:txBody>
          <a:bodyPr/>
          <a:lstStyle/>
          <a:p>
            <a:fld id="{D57F1E4F-1CFF-5643-939E-217C01CDF565}" type="slidenum"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72258C94-A3D8-4314-906E-690D922B2109}"/>
              </a:ext>
            </a:extLst>
          </p:cNvPr>
          <p:cNvSpPr txBox="1">
            <a:spLocks/>
          </p:cNvSpPr>
          <p:nvPr/>
        </p:nvSpPr>
        <p:spPr bwMode="black">
          <a:xfrm>
            <a:off x="0" y="-6350"/>
            <a:ext cx="12192000" cy="1225550"/>
          </a:xfrm>
          <a:prstGeom prst="rect">
            <a:avLst/>
          </a:prstGeom>
          <a:gradFill>
            <a:gsLst>
              <a:gs pos="100000">
                <a:schemeClr val="accent1">
                  <a:lumMod val="0"/>
                  <a:lumOff val="10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Times New Roman"/>
                <a:cs typeface="Calibri Light" panose="020F0302020204030204"/>
              </a:rPr>
              <a:t>СТРУКТУРА ПРИЛОЖЕНИЯ</a:t>
            </a:r>
            <a:endParaRPr lang="ru-RU" dirty="0">
              <a:cs typeface="Calibri Light" panose="020F0302020204030204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432561" y="1219199"/>
            <a:ext cx="9151620" cy="504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606821" y="6301047"/>
            <a:ext cx="365760" cy="365760"/>
          </a:xfrm>
        </p:spPr>
        <p:txBody>
          <a:bodyPr/>
          <a:lstStyle/>
          <a:p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2258C94-A3D8-4314-906E-690D922B2109}"/>
              </a:ext>
            </a:extLst>
          </p:cNvPr>
          <p:cNvSpPr txBox="1">
            <a:spLocks/>
          </p:cNvSpPr>
          <p:nvPr/>
        </p:nvSpPr>
        <p:spPr bwMode="black">
          <a:xfrm>
            <a:off x="0" y="-6350"/>
            <a:ext cx="12192000" cy="1225550"/>
          </a:xfrm>
          <a:prstGeom prst="rect">
            <a:avLst/>
          </a:prstGeom>
          <a:gradFill>
            <a:gsLst>
              <a:gs pos="100000">
                <a:schemeClr val="accent1">
                  <a:lumMod val="0"/>
                  <a:lumOff val="10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Times New Roman"/>
                <a:cs typeface="Calibri Light" panose="020F0302020204030204"/>
              </a:rPr>
              <a:t>АРХИТЕКТУРА ПРИЛОЖЕНИЯ</a:t>
            </a:r>
            <a:endParaRPr lang="ru-RU" dirty="0">
              <a:cs typeface="Calibri Light" panose="020F0302020204030204"/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7" b="10026"/>
          <a:stretch/>
        </p:blipFill>
        <p:spPr bwMode="auto">
          <a:xfrm>
            <a:off x="2171700" y="1546167"/>
            <a:ext cx="7520940" cy="431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481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Посылка">
  <a:themeElements>
    <a:clrScheme name="Посылка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2154</TotalTime>
  <Words>493</Words>
  <Application>Microsoft Office PowerPoint</Application>
  <PresentationFormat>Широкоэкранный</PresentationFormat>
  <Paragraphs>76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Corbel</vt:lpstr>
      <vt:lpstr>Gill Sans MT</vt:lpstr>
      <vt:lpstr>Times New Roman</vt:lpstr>
      <vt:lpstr>Wingdings</vt:lpstr>
      <vt:lpstr>Посылка</vt:lpstr>
      <vt:lpstr> "Казанский национальный исследовательский технический университет им. А. Н. Туполева" (КНИТУ - КАИ) Кафедра прикладной математики и информатики     ВЫПУСКНАЯ КВАЛИФИКАЦИОННАЯ РАБОТА Магистерская диссертация на тему: «Программа информирования и оптимизации задач управления строительством зданий»     </vt:lpstr>
      <vt:lpstr>Актуальность работы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"Казанский Национальный Исследовательский Технический Университет им. А. Н. Туполева" (КНИТУ - КАИ) КАФЕДРА ПРИКЛАДНОЙ МАТЕМАТИКИ И ИНФОРМАТИКИ им. Ю. В. Кожевникова    ВЫПУСКНАЯ КВАЛИФИКАЦИОННАЯ РАБОТА Магистерская диссертация на тему: Программа информирования и оптимизации задач управления строительством зданий    </dc:title>
  <cp:lastModifiedBy>Учетная запись Майкрософт</cp:lastModifiedBy>
  <cp:revision>27</cp:revision>
  <cp:lastPrinted>2023-05-31T22:26:18Z</cp:lastPrinted>
  <dcterms:created xsi:type="dcterms:W3CDTF">2014-08-26T23:49:58Z</dcterms:created>
  <dcterms:modified xsi:type="dcterms:W3CDTF">2023-06-12T21:40:27Z</dcterms:modified>
</cp:coreProperties>
</file>